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Lst>
  <p:sldSz cy="6858000" cx="12192000"/>
  <p:notesSz cx="6858000" cy="9144000"/>
  <p:embeddedFontLst>
    <p:embeddedFont>
      <p:font typeface="Poppins"/>
      <p:regular r:id="rId30"/>
      <p:bold r:id="rId31"/>
      <p:italic r:id="rId32"/>
      <p:boldItalic r:id="rId33"/>
    </p:embeddedFont>
    <p:embeddedFont>
      <p:font typeface="Manrope"/>
      <p:regular r:id="rId34"/>
      <p:bold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6" roundtripDataSignature="AMtx7mjTY1nDuF/OV3S8MIRSu5b7GLSBP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Poppins-bold.fntdata"/><Relationship Id="rId30" Type="http://schemas.openxmlformats.org/officeDocument/2006/relationships/font" Target="fonts/Poppins-regular.fntdata"/><Relationship Id="rId11" Type="http://schemas.openxmlformats.org/officeDocument/2006/relationships/slide" Target="slides/slide7.xml"/><Relationship Id="rId33" Type="http://schemas.openxmlformats.org/officeDocument/2006/relationships/font" Target="fonts/Poppins-boldItalic.fntdata"/><Relationship Id="rId10" Type="http://schemas.openxmlformats.org/officeDocument/2006/relationships/slide" Target="slides/slide6.xml"/><Relationship Id="rId32" Type="http://schemas.openxmlformats.org/officeDocument/2006/relationships/font" Target="fonts/Poppins-italic.fntdata"/><Relationship Id="rId13" Type="http://schemas.openxmlformats.org/officeDocument/2006/relationships/slide" Target="slides/slide9.xml"/><Relationship Id="rId35" Type="http://schemas.openxmlformats.org/officeDocument/2006/relationships/font" Target="fonts/Manrope-bold.fntdata"/><Relationship Id="rId12" Type="http://schemas.openxmlformats.org/officeDocument/2006/relationships/slide" Target="slides/slide8.xml"/><Relationship Id="rId34" Type="http://schemas.openxmlformats.org/officeDocument/2006/relationships/font" Target="fonts/Manrope-regular.fntdata"/><Relationship Id="rId15" Type="http://schemas.openxmlformats.org/officeDocument/2006/relationships/slide" Target="slides/slide11.xml"/><Relationship Id="rId14" Type="http://schemas.openxmlformats.org/officeDocument/2006/relationships/slide" Target="slides/slide10.xml"/><Relationship Id="rId36" Type="http://customschemas.google.com/relationships/presentationmetadata" Target="meta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1" name="Google Shape;26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2" name="Google Shape;262;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 name="Shape 283"/>
        <p:cNvGrpSpPr/>
        <p:nvPr/>
      </p:nvGrpSpPr>
      <p:grpSpPr>
        <a:xfrm>
          <a:off x="0" y="0"/>
          <a:ext cx="0" cy="0"/>
          <a:chOff x="0" y="0"/>
          <a:chExt cx="0" cy="0"/>
        </a:xfrm>
      </p:grpSpPr>
      <p:sp>
        <p:nvSpPr>
          <p:cNvPr id="284" name="Google Shape;284;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5" name="Google Shape;285;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5" name="Google Shape;305;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9" name="Google Shape;319;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0" name="Google Shape;320;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2" name="Google Shape;33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9" name="Google Shape;34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7" name="Google Shape;36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3" name="Google Shape;39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07" name="Google Shape;407;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1" name="Google Shape;43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3" name="Google Shape;9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2" name="Google Shape;442;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4" name="Google Shape;454;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7" name="Google Shape;477;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9" name="Google Shape;499;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Insert Images (Campaigns/Events/Creatives)</a:t>
            </a:r>
            <a:endParaRPr/>
          </a:p>
          <a:p>
            <a:pPr indent="0" lvl="0" marL="0" rtl="0" algn="l">
              <a:lnSpc>
                <a:spcPct val="100000"/>
              </a:lnSpc>
              <a:spcBef>
                <a:spcPts val="0"/>
              </a:spcBef>
              <a:spcAft>
                <a:spcPts val="0"/>
              </a:spcAft>
              <a:buSzPts val="1400"/>
              <a:buNone/>
            </a:pPr>
            <a:r>
              <a:rPr lang="en-US"/>
              <a:t>Insert Screenshots (Graphs/Percentage)</a:t>
            </a:r>
            <a:endParaRPr/>
          </a:p>
          <a:p>
            <a:pPr indent="0" lvl="0" marL="0" rtl="0" algn="l">
              <a:lnSpc>
                <a:spcPct val="100000"/>
              </a:lnSpc>
              <a:spcBef>
                <a:spcPts val="0"/>
              </a:spcBef>
              <a:spcAft>
                <a:spcPts val="0"/>
              </a:spcAft>
              <a:buSzPts val="1400"/>
              <a:buNone/>
            </a:pPr>
            <a:r>
              <a:rPr lang="en-US"/>
              <a:t>TBD</a:t>
            </a:r>
            <a:endParaRPr/>
          </a:p>
        </p:txBody>
      </p:sp>
      <p:sp>
        <p:nvSpPr>
          <p:cNvPr id="500" name="Google Shape;500;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0" name="Google Shape;51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22" name="Google Shape;522;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6" name="Google Shape;106;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 name="Google Shape;129;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 name="Google Shape;135;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Dell Technologies, together with VST ECS, and Intel Philippines, held a lunch and learn event at NIU by Vikings, SM Aura Premier, BGC last July 2022. Attended by over 75 pax from various tech industries, the event helped address technology barriers in terms of infrastructure, software, and service s</a:t>
            </a:r>
            <a:endParaRPr/>
          </a:p>
        </p:txBody>
      </p:sp>
      <p:sp>
        <p:nvSpPr>
          <p:cNvPr id="136" name="Google Shape;136;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 name="Google Shape;16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4" name="Google Shape;164;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 name="Google Shape;187;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8" name="Google Shape;188;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Google Shape;204;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MDI Novare x Sieve Webinar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MDI Novare, in partnership with Sieve, piloted the first half of their virtual event last September 2022. Attended by representatives from various rural banks in the Philippines, the event was joined by experts from Anti-Money Laundering Council who deep dived on the biggest dangers of money laundering - how cybercriminals clean their dirty money and what needs to be done to spot and combat these cons.</a:t>
            </a:r>
            <a:endParaRPr/>
          </a:p>
        </p:txBody>
      </p:sp>
      <p:sp>
        <p:nvSpPr>
          <p:cNvPr id="205" name="Google Shape;205;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8" name="Google Shape;23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 name="Shape 15"/>
        <p:cNvGrpSpPr/>
        <p:nvPr/>
      </p:nvGrpSpPr>
      <p:grpSpPr>
        <a:xfrm>
          <a:off x="0" y="0"/>
          <a:ext cx="0" cy="0"/>
          <a:chOff x="0" y="0"/>
          <a:chExt cx="0" cy="0"/>
        </a:xfrm>
      </p:grpSpPr>
      <p:sp>
        <p:nvSpPr>
          <p:cNvPr id="16" name="Google Shape;16;p2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8" name="Google Shape;18;p2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36"/>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37"/>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37"/>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 name="Shape 19"/>
        <p:cNvGrpSpPr/>
        <p:nvPr/>
      </p:nvGrpSpPr>
      <p:grpSpPr>
        <a:xfrm>
          <a:off x="0" y="0"/>
          <a:ext cx="0" cy="0"/>
          <a:chOff x="0" y="0"/>
          <a:chExt cx="0" cy="0"/>
        </a:xfrm>
      </p:grpSpPr>
      <p:sp>
        <p:nvSpPr>
          <p:cNvPr id="20" name="Google Shape;20;p28"/>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 name="Google Shape;21;p28"/>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2" name="Google Shape;22;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2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2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2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2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2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30"/>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30"/>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3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3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3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3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31"/>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31"/>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3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3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3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32"/>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32"/>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32"/>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32"/>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32"/>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3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3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3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3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5" name="Google Shape;55;p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34"/>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34"/>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34"/>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3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35"/>
          <p:cNvSpPr/>
          <p:nvPr>
            <p:ph idx="2" type="pic"/>
          </p:nvPr>
        </p:nvSpPr>
        <p:spPr>
          <a:xfrm>
            <a:off x="5183188" y="987425"/>
            <a:ext cx="6172200" cy="4873625"/>
          </a:xfrm>
          <a:prstGeom prst="rect">
            <a:avLst/>
          </a:prstGeom>
          <a:noFill/>
          <a:ln>
            <a:noFill/>
          </a:ln>
        </p:spPr>
      </p:sp>
      <p:sp>
        <p:nvSpPr>
          <p:cNvPr id="68" name="Google Shape;68;p3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26"/>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2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2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9.jpg"/></Relationships>
</file>

<file path=ppt/slides/_rels/slide10.xml.rels><?xml version="1.0" encoding="UTF-8" standalone="yes"?><Relationships xmlns="http://schemas.openxmlformats.org/package/2006/relationships"><Relationship Id="rId11" Type="http://schemas.openxmlformats.org/officeDocument/2006/relationships/image" Target="../media/image56.jpg"/><Relationship Id="rId10" Type="http://schemas.openxmlformats.org/officeDocument/2006/relationships/image" Target="../media/image55.png"/><Relationship Id="rId13" Type="http://schemas.openxmlformats.org/officeDocument/2006/relationships/image" Target="../media/image58.jpg"/><Relationship Id="rId12" Type="http://schemas.openxmlformats.org/officeDocument/2006/relationships/image" Target="../media/image63.jpg"/><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3.png"/><Relationship Id="rId4" Type="http://schemas.openxmlformats.org/officeDocument/2006/relationships/image" Target="../media/image8.png"/><Relationship Id="rId9" Type="http://schemas.openxmlformats.org/officeDocument/2006/relationships/image" Target="../media/image66.png"/><Relationship Id="rId5" Type="http://schemas.openxmlformats.org/officeDocument/2006/relationships/image" Target="../media/image60.jpg"/><Relationship Id="rId6" Type="http://schemas.openxmlformats.org/officeDocument/2006/relationships/image" Target="../media/image54.jpg"/><Relationship Id="rId7" Type="http://schemas.openxmlformats.org/officeDocument/2006/relationships/image" Target="../media/image53.png"/><Relationship Id="rId8" Type="http://schemas.openxmlformats.org/officeDocument/2006/relationships/image" Target="../media/image84.png"/></Relationships>
</file>

<file path=ppt/slides/_rels/slide11.xml.rels><?xml version="1.0" encoding="UTF-8" standalone="yes"?><Relationships xmlns="http://schemas.openxmlformats.org/package/2006/relationships"><Relationship Id="rId11" Type="http://schemas.openxmlformats.org/officeDocument/2006/relationships/image" Target="../media/image109.png"/><Relationship Id="rId10" Type="http://schemas.openxmlformats.org/officeDocument/2006/relationships/image" Target="../media/image96.png"/><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3.png"/><Relationship Id="rId4" Type="http://schemas.openxmlformats.org/officeDocument/2006/relationships/image" Target="../media/image8.png"/><Relationship Id="rId9" Type="http://schemas.openxmlformats.org/officeDocument/2006/relationships/hyperlink" Target="https://fb.watch/7VDR7jBygL/" TargetMode="External"/><Relationship Id="rId5" Type="http://schemas.openxmlformats.org/officeDocument/2006/relationships/image" Target="../media/image69.jpg"/><Relationship Id="rId6" Type="http://schemas.openxmlformats.org/officeDocument/2006/relationships/image" Target="../media/image79.jpg"/><Relationship Id="rId7" Type="http://schemas.openxmlformats.org/officeDocument/2006/relationships/image" Target="../media/image75.png"/><Relationship Id="rId8" Type="http://schemas.openxmlformats.org/officeDocument/2006/relationships/image" Target="../media/image65.jpg"/></Relationships>
</file>

<file path=ppt/slides/_rels/slide12.xml.rels><?xml version="1.0" encoding="UTF-8" standalone="yes"?><Relationships xmlns="http://schemas.openxmlformats.org/package/2006/relationships"><Relationship Id="rId10" Type="http://schemas.openxmlformats.org/officeDocument/2006/relationships/image" Target="../media/image86.jpg"/><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8.png"/><Relationship Id="rId9" Type="http://schemas.openxmlformats.org/officeDocument/2006/relationships/image" Target="../media/image70.jpg"/><Relationship Id="rId5" Type="http://schemas.openxmlformats.org/officeDocument/2006/relationships/image" Target="../media/image67.jpg"/><Relationship Id="rId6" Type="http://schemas.openxmlformats.org/officeDocument/2006/relationships/image" Target="../media/image108.jpg"/><Relationship Id="rId7" Type="http://schemas.openxmlformats.org/officeDocument/2006/relationships/image" Target="../media/image68.jpg"/><Relationship Id="rId8" Type="http://schemas.openxmlformats.org/officeDocument/2006/relationships/image" Target="../media/image8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3.png"/><Relationship Id="rId4" Type="http://schemas.openxmlformats.org/officeDocument/2006/relationships/image" Target="../media/image8.png"/><Relationship Id="rId5" Type="http://schemas.openxmlformats.org/officeDocument/2006/relationships/image" Target="../media/image71.png"/><Relationship Id="rId6" Type="http://schemas.openxmlformats.org/officeDocument/2006/relationships/image" Target="../media/image98.jpg"/><Relationship Id="rId7" Type="http://schemas.openxmlformats.org/officeDocument/2006/relationships/image" Target="../media/image94.jpg"/><Relationship Id="rId8" Type="http://schemas.openxmlformats.org/officeDocument/2006/relationships/image" Target="../media/image90.jpg"/></Relationships>
</file>

<file path=ppt/slides/_rels/slide14.xml.rels><?xml version="1.0" encoding="UTF-8" standalone="yes"?><Relationships xmlns="http://schemas.openxmlformats.org/package/2006/relationships"><Relationship Id="rId11" Type="http://schemas.openxmlformats.org/officeDocument/2006/relationships/image" Target="../media/image91.png"/><Relationship Id="rId10" Type="http://schemas.openxmlformats.org/officeDocument/2006/relationships/image" Target="../media/image80.jpg"/><Relationship Id="rId12" Type="http://schemas.openxmlformats.org/officeDocument/2006/relationships/image" Target="../media/image78.png"/><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8.png"/><Relationship Id="rId9" Type="http://schemas.openxmlformats.org/officeDocument/2006/relationships/image" Target="../media/image111.jpg"/><Relationship Id="rId5" Type="http://schemas.openxmlformats.org/officeDocument/2006/relationships/image" Target="../media/image72.jpg"/><Relationship Id="rId6" Type="http://schemas.openxmlformats.org/officeDocument/2006/relationships/image" Target="../media/image81.png"/><Relationship Id="rId7" Type="http://schemas.openxmlformats.org/officeDocument/2006/relationships/image" Target="../media/image74.jpg"/><Relationship Id="rId8" Type="http://schemas.openxmlformats.org/officeDocument/2006/relationships/image" Target="../media/image76.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3.png"/><Relationship Id="rId4" Type="http://schemas.openxmlformats.org/officeDocument/2006/relationships/image" Target="../media/image8.png"/><Relationship Id="rId9" Type="http://schemas.openxmlformats.org/officeDocument/2006/relationships/image" Target="../media/image87.png"/><Relationship Id="rId5" Type="http://schemas.openxmlformats.org/officeDocument/2006/relationships/image" Target="../media/image83.png"/><Relationship Id="rId6" Type="http://schemas.openxmlformats.org/officeDocument/2006/relationships/image" Target="../media/image105.png"/><Relationship Id="rId7" Type="http://schemas.openxmlformats.org/officeDocument/2006/relationships/image" Target="../media/image93.png"/><Relationship Id="rId8" Type="http://schemas.openxmlformats.org/officeDocument/2006/relationships/image" Target="../media/image104.png"/></Relationships>
</file>

<file path=ppt/slides/_rels/slide16.xml.rels><?xml version="1.0" encoding="UTF-8" standalone="yes"?><Relationships xmlns="http://schemas.openxmlformats.org/package/2006/relationships"><Relationship Id="rId11" Type="http://schemas.openxmlformats.org/officeDocument/2006/relationships/image" Target="../media/image100.jpg"/><Relationship Id="rId10" Type="http://schemas.openxmlformats.org/officeDocument/2006/relationships/image" Target="../media/image119.jpg"/><Relationship Id="rId13" Type="http://schemas.openxmlformats.org/officeDocument/2006/relationships/image" Target="../media/image151.png"/><Relationship Id="rId12" Type="http://schemas.openxmlformats.org/officeDocument/2006/relationships/image" Target="../media/image147.jpg"/><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3.png"/><Relationship Id="rId4" Type="http://schemas.openxmlformats.org/officeDocument/2006/relationships/image" Target="../media/image8.png"/><Relationship Id="rId9" Type="http://schemas.openxmlformats.org/officeDocument/2006/relationships/image" Target="../media/image89.jpg"/><Relationship Id="rId15" Type="http://schemas.openxmlformats.org/officeDocument/2006/relationships/image" Target="../media/image95.png"/><Relationship Id="rId14" Type="http://schemas.openxmlformats.org/officeDocument/2006/relationships/image" Target="../media/image134.png"/><Relationship Id="rId17" Type="http://schemas.openxmlformats.org/officeDocument/2006/relationships/image" Target="../media/image102.png"/><Relationship Id="rId16" Type="http://schemas.openxmlformats.org/officeDocument/2006/relationships/image" Target="../media/image99.png"/><Relationship Id="rId5" Type="http://schemas.openxmlformats.org/officeDocument/2006/relationships/image" Target="../media/image103.jpg"/><Relationship Id="rId6" Type="http://schemas.openxmlformats.org/officeDocument/2006/relationships/image" Target="../media/image126.jpg"/><Relationship Id="rId18" Type="http://schemas.openxmlformats.org/officeDocument/2006/relationships/image" Target="../media/image128.png"/><Relationship Id="rId7" Type="http://schemas.openxmlformats.org/officeDocument/2006/relationships/image" Target="../media/image92.jpg"/><Relationship Id="rId8" Type="http://schemas.openxmlformats.org/officeDocument/2006/relationships/image" Target="../media/image97.jpg"/></Relationships>
</file>

<file path=ppt/slides/_rels/slide17.xml.rels><?xml version="1.0" encoding="UTF-8" standalone="yes"?><Relationships xmlns="http://schemas.openxmlformats.org/package/2006/relationships"><Relationship Id="rId10" Type="http://schemas.openxmlformats.org/officeDocument/2006/relationships/image" Target="../media/image107.jpg"/><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3.png"/><Relationship Id="rId4" Type="http://schemas.openxmlformats.org/officeDocument/2006/relationships/image" Target="../media/image8.png"/><Relationship Id="rId9" Type="http://schemas.openxmlformats.org/officeDocument/2006/relationships/image" Target="../media/image110.jpg"/><Relationship Id="rId5" Type="http://schemas.openxmlformats.org/officeDocument/2006/relationships/image" Target="../media/image101.jpg"/><Relationship Id="rId6" Type="http://schemas.openxmlformats.org/officeDocument/2006/relationships/image" Target="../media/image117.jpg"/><Relationship Id="rId7" Type="http://schemas.openxmlformats.org/officeDocument/2006/relationships/image" Target="../media/image106.jpg"/><Relationship Id="rId8" Type="http://schemas.openxmlformats.org/officeDocument/2006/relationships/image" Target="../media/image122.jpg"/></Relationships>
</file>

<file path=ppt/slides/_rels/slide18.xml.rels><?xml version="1.0" encoding="UTF-8" standalone="yes"?><Relationships xmlns="http://schemas.openxmlformats.org/package/2006/relationships"><Relationship Id="rId11" Type="http://schemas.openxmlformats.org/officeDocument/2006/relationships/image" Target="../media/image127.png"/><Relationship Id="rId10" Type="http://schemas.openxmlformats.org/officeDocument/2006/relationships/image" Target="../media/image116.png"/><Relationship Id="rId13" Type="http://schemas.openxmlformats.org/officeDocument/2006/relationships/image" Target="../media/image124.png"/><Relationship Id="rId12" Type="http://schemas.openxmlformats.org/officeDocument/2006/relationships/image" Target="../media/image130.png"/><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8.png"/><Relationship Id="rId9" Type="http://schemas.openxmlformats.org/officeDocument/2006/relationships/image" Target="../media/image118.png"/><Relationship Id="rId5" Type="http://schemas.openxmlformats.org/officeDocument/2006/relationships/image" Target="../media/image112.png"/><Relationship Id="rId6" Type="http://schemas.openxmlformats.org/officeDocument/2006/relationships/image" Target="../media/image114.png"/><Relationship Id="rId7" Type="http://schemas.openxmlformats.org/officeDocument/2006/relationships/image" Target="../media/image113.png"/><Relationship Id="rId8" Type="http://schemas.openxmlformats.org/officeDocument/2006/relationships/image" Target="../media/image1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20.jpg"/><Relationship Id="rId4" Type="http://schemas.openxmlformats.org/officeDocument/2006/relationships/image" Target="../media/image121.png"/><Relationship Id="rId5" Type="http://schemas.openxmlformats.org/officeDocument/2006/relationships/image" Target="../media/image123.png"/><Relationship Id="rId6" Type="http://schemas.openxmlformats.org/officeDocument/2006/relationships/image" Target="../media/image13.png"/><Relationship Id="rId7"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7.jpg"/><Relationship Id="rId4" Type="http://schemas.openxmlformats.org/officeDocument/2006/relationships/image" Target="../media/image18.png"/><Relationship Id="rId5" Type="http://schemas.openxmlformats.org/officeDocument/2006/relationships/image" Target="../media/image2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37.jpg"/><Relationship Id="rId4" Type="http://schemas.openxmlformats.org/officeDocument/2006/relationships/image" Target="../media/image18.png"/><Relationship Id="rId5" Type="http://schemas.openxmlformats.org/officeDocument/2006/relationships/image" Target="../media/image1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6.png"/><Relationship Id="rId4" Type="http://schemas.openxmlformats.org/officeDocument/2006/relationships/image" Target="../media/image131.jpg"/><Relationship Id="rId5" Type="http://schemas.openxmlformats.org/officeDocument/2006/relationships/image" Target="../media/image136.jpg"/><Relationship Id="rId6" Type="http://schemas.openxmlformats.org/officeDocument/2006/relationships/image" Target="../media/image140.jpg"/><Relationship Id="rId7" Type="http://schemas.openxmlformats.org/officeDocument/2006/relationships/image" Target="../media/image133.png"/><Relationship Id="rId8" Type="http://schemas.openxmlformats.org/officeDocument/2006/relationships/image" Target="../media/image13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46.png"/><Relationship Id="rId4" Type="http://schemas.openxmlformats.org/officeDocument/2006/relationships/image" Target="../media/image18.png"/><Relationship Id="rId5" Type="http://schemas.openxmlformats.org/officeDocument/2006/relationships/image" Target="../media/image142.png"/><Relationship Id="rId6" Type="http://schemas.openxmlformats.org/officeDocument/2006/relationships/image" Target="../media/image143.png"/><Relationship Id="rId7" Type="http://schemas.openxmlformats.org/officeDocument/2006/relationships/image" Target="../media/image148.png"/><Relationship Id="rId8" Type="http://schemas.openxmlformats.org/officeDocument/2006/relationships/image" Target="../media/image14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29.png"/><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45.png"/><Relationship Id="rId4" Type="http://schemas.openxmlformats.org/officeDocument/2006/relationships/image" Target="../media/image149.png"/><Relationship Id="rId5" Type="http://schemas.openxmlformats.org/officeDocument/2006/relationships/image" Target="../media/image139.png"/><Relationship Id="rId6" Type="http://schemas.openxmlformats.org/officeDocument/2006/relationships/image" Target="../media/image144.png"/><Relationship Id="rId7" Type="http://schemas.openxmlformats.org/officeDocument/2006/relationships/hyperlink" Target="mailto:marketing@creativequest.asia"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38.jpg"/><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7.jpg"/><Relationship Id="rId4" Type="http://schemas.openxmlformats.org/officeDocument/2006/relationships/image" Target="../media/image18.png"/><Relationship Id="rId5" Type="http://schemas.openxmlformats.org/officeDocument/2006/relationships/image" Target="../media/image1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png"/></Relationships>
</file>

<file path=ppt/slides/_rels/slide5.xml.rels><?xml version="1.0" encoding="UTF-8" standalone="yes"?><Relationships xmlns="http://schemas.openxmlformats.org/package/2006/relationships"><Relationship Id="rId11" Type="http://schemas.openxmlformats.org/officeDocument/2006/relationships/image" Target="../media/image6.jpg"/><Relationship Id="rId10" Type="http://schemas.openxmlformats.org/officeDocument/2006/relationships/image" Target="../media/image2.jpg"/><Relationship Id="rId13" Type="http://schemas.openxmlformats.org/officeDocument/2006/relationships/image" Target="../media/image34.jpg"/><Relationship Id="rId12" Type="http://schemas.openxmlformats.org/officeDocument/2006/relationships/image" Target="../media/image1.jpg"/><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8.png"/><Relationship Id="rId9" Type="http://schemas.openxmlformats.org/officeDocument/2006/relationships/image" Target="../media/image45.jpg"/><Relationship Id="rId15" Type="http://schemas.openxmlformats.org/officeDocument/2006/relationships/image" Target="../media/image10.jpg"/><Relationship Id="rId14" Type="http://schemas.openxmlformats.org/officeDocument/2006/relationships/image" Target="../media/image21.jpg"/><Relationship Id="rId16" Type="http://schemas.openxmlformats.org/officeDocument/2006/relationships/image" Target="../media/image24.jpg"/><Relationship Id="rId5" Type="http://schemas.openxmlformats.org/officeDocument/2006/relationships/image" Target="../media/image3.jpg"/><Relationship Id="rId6" Type="http://schemas.openxmlformats.org/officeDocument/2006/relationships/image" Target="../media/image14.jpg"/><Relationship Id="rId7" Type="http://schemas.openxmlformats.org/officeDocument/2006/relationships/image" Target="../media/image4.jpg"/><Relationship Id="rId8" Type="http://schemas.openxmlformats.org/officeDocument/2006/relationships/image" Target="../media/image15.jpg"/></Relationships>
</file>

<file path=ppt/slides/_rels/slide6.xml.rels><?xml version="1.0" encoding="UTF-8" standalone="yes"?><Relationships xmlns="http://schemas.openxmlformats.org/package/2006/relationships"><Relationship Id="rId11" Type="http://schemas.openxmlformats.org/officeDocument/2006/relationships/image" Target="../media/image26.jpg"/><Relationship Id="rId10" Type="http://schemas.openxmlformats.org/officeDocument/2006/relationships/image" Target="../media/image25.jpg"/><Relationship Id="rId13" Type="http://schemas.openxmlformats.org/officeDocument/2006/relationships/image" Target="../media/image41.jpg"/><Relationship Id="rId12" Type="http://schemas.openxmlformats.org/officeDocument/2006/relationships/image" Target="../media/image20.jpg"/><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3.png"/><Relationship Id="rId4" Type="http://schemas.openxmlformats.org/officeDocument/2006/relationships/image" Target="../media/image8.png"/><Relationship Id="rId9" Type="http://schemas.openxmlformats.org/officeDocument/2006/relationships/image" Target="../media/image19.jpg"/><Relationship Id="rId5" Type="http://schemas.openxmlformats.org/officeDocument/2006/relationships/image" Target="../media/image9.jpg"/><Relationship Id="rId6" Type="http://schemas.openxmlformats.org/officeDocument/2006/relationships/image" Target="../media/image30.jpg"/><Relationship Id="rId7" Type="http://schemas.openxmlformats.org/officeDocument/2006/relationships/image" Target="../media/image31.jpg"/><Relationship Id="rId8" Type="http://schemas.openxmlformats.org/officeDocument/2006/relationships/image" Target="../media/image1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8.png"/><Relationship Id="rId5" Type="http://schemas.openxmlformats.org/officeDocument/2006/relationships/image" Target="../media/image28.png"/><Relationship Id="rId6" Type="http://schemas.openxmlformats.org/officeDocument/2006/relationships/image" Target="../media/image51.png"/><Relationship Id="rId7" Type="http://schemas.openxmlformats.org/officeDocument/2006/relationships/image" Target="../media/image32.png"/></Relationships>
</file>

<file path=ppt/slides/_rels/slide8.xml.rels><?xml version="1.0" encoding="UTF-8" standalone="yes"?><Relationships xmlns="http://schemas.openxmlformats.org/package/2006/relationships"><Relationship Id="rId20" Type="http://schemas.openxmlformats.org/officeDocument/2006/relationships/image" Target="../media/image46.png"/><Relationship Id="rId11" Type="http://schemas.openxmlformats.org/officeDocument/2006/relationships/image" Target="../media/image38.png"/><Relationship Id="rId10" Type="http://schemas.openxmlformats.org/officeDocument/2006/relationships/image" Target="../media/image33.png"/><Relationship Id="rId21" Type="http://schemas.openxmlformats.org/officeDocument/2006/relationships/image" Target="../media/image62.png"/><Relationship Id="rId13" Type="http://schemas.openxmlformats.org/officeDocument/2006/relationships/image" Target="../media/image37.png"/><Relationship Id="rId12" Type="http://schemas.openxmlformats.org/officeDocument/2006/relationships/image" Target="../media/image57.png"/><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8.png"/><Relationship Id="rId9" Type="http://schemas.openxmlformats.org/officeDocument/2006/relationships/image" Target="../media/image50.png"/><Relationship Id="rId15" Type="http://schemas.openxmlformats.org/officeDocument/2006/relationships/image" Target="../media/image35.png"/><Relationship Id="rId14" Type="http://schemas.openxmlformats.org/officeDocument/2006/relationships/image" Target="../media/image73.png"/><Relationship Id="rId17" Type="http://schemas.openxmlformats.org/officeDocument/2006/relationships/image" Target="../media/image52.png"/><Relationship Id="rId16" Type="http://schemas.openxmlformats.org/officeDocument/2006/relationships/image" Target="../media/image36.png"/><Relationship Id="rId5" Type="http://schemas.openxmlformats.org/officeDocument/2006/relationships/image" Target="../media/image44.png"/><Relationship Id="rId19" Type="http://schemas.openxmlformats.org/officeDocument/2006/relationships/image" Target="../media/image42.png"/><Relationship Id="rId6" Type="http://schemas.openxmlformats.org/officeDocument/2006/relationships/image" Target="../media/image23.png"/><Relationship Id="rId18" Type="http://schemas.openxmlformats.org/officeDocument/2006/relationships/image" Target="../media/image49.png"/><Relationship Id="rId7" Type="http://schemas.openxmlformats.org/officeDocument/2006/relationships/image" Target="../media/image40.png"/><Relationship Id="rId8" Type="http://schemas.openxmlformats.org/officeDocument/2006/relationships/image" Target="../media/image47.png"/></Relationships>
</file>

<file path=ppt/slides/_rels/slide9.xml.rels><?xml version="1.0" encoding="UTF-8" standalone="yes"?><Relationships xmlns="http://schemas.openxmlformats.org/package/2006/relationships"><Relationship Id="rId11" Type="http://schemas.openxmlformats.org/officeDocument/2006/relationships/image" Target="../media/image77.jpg"/><Relationship Id="rId10" Type="http://schemas.openxmlformats.org/officeDocument/2006/relationships/hyperlink" Target="https://fb.watch/7VE1x-aHjm/" TargetMode="External"/><Relationship Id="rId13" Type="http://schemas.openxmlformats.org/officeDocument/2006/relationships/image" Target="../media/image88.png"/><Relationship Id="rId12" Type="http://schemas.openxmlformats.org/officeDocument/2006/relationships/image" Target="../media/image61.png"/><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8.png"/><Relationship Id="rId9" Type="http://schemas.openxmlformats.org/officeDocument/2006/relationships/image" Target="../media/image82.png"/><Relationship Id="rId15" Type="http://schemas.openxmlformats.org/officeDocument/2006/relationships/image" Target="../media/image150.jpg"/><Relationship Id="rId14" Type="http://schemas.openxmlformats.org/officeDocument/2006/relationships/image" Target="../media/image64.png"/><Relationship Id="rId5" Type="http://schemas.openxmlformats.org/officeDocument/2006/relationships/image" Target="../media/image43.jpg"/><Relationship Id="rId6" Type="http://schemas.openxmlformats.org/officeDocument/2006/relationships/image" Target="../media/image48.jpg"/><Relationship Id="rId7" Type="http://schemas.openxmlformats.org/officeDocument/2006/relationships/image" Target="../media/image59.jpg"/><Relationship Id="rId8" Type="http://schemas.openxmlformats.org/officeDocument/2006/relationships/hyperlink" Target="https://fb.watch/7VDWSBotZP/"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nvSpPr>
        <p:spPr>
          <a:xfrm>
            <a:off x="1421451" y="2422102"/>
            <a:ext cx="9349200" cy="5847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Poppins"/>
                <a:ea typeface="Poppins"/>
                <a:cs typeface="Poppins"/>
                <a:sym typeface="Poppins"/>
              </a:rPr>
              <a:t>Elevate Your Brand with CREATIVE QUEST!</a:t>
            </a:r>
            <a:endParaRPr b="0" i="0" sz="1400" u="none" cap="none" strike="noStrike">
              <a:solidFill>
                <a:srgbClr val="000000"/>
              </a:solidFill>
              <a:latin typeface="Arial"/>
              <a:ea typeface="Arial"/>
              <a:cs typeface="Arial"/>
              <a:sym typeface="Arial"/>
            </a:endParaRPr>
          </a:p>
        </p:txBody>
      </p:sp>
      <p:sp>
        <p:nvSpPr>
          <p:cNvPr id="89" name="Google Shape;89;p1"/>
          <p:cNvSpPr txBox="1"/>
          <p:nvPr/>
        </p:nvSpPr>
        <p:spPr>
          <a:xfrm>
            <a:off x="2276029" y="3136745"/>
            <a:ext cx="7639800" cy="3693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Poppins"/>
                <a:ea typeface="Poppins"/>
                <a:cs typeface="Poppins"/>
                <a:sym typeface="Poppins"/>
              </a:rPr>
              <a:t>Crafting Unforgettable Experiences, Igniting Lasting Impressions!</a:t>
            </a:r>
            <a:endParaRPr b="0" i="0" sz="1400" u="none" cap="none" strike="noStrike">
              <a:solidFill>
                <a:srgbClr val="000000"/>
              </a:solidFill>
              <a:latin typeface="Arial"/>
              <a:ea typeface="Arial"/>
              <a:cs typeface="Arial"/>
              <a:sym typeface="Arial"/>
            </a:endParaRPr>
          </a:p>
        </p:txBody>
      </p:sp>
      <p:pic>
        <p:nvPicPr>
          <p:cNvPr id="90" name="Google Shape;90;p1"/>
          <p:cNvPicPr preferRelativeResize="0"/>
          <p:nvPr/>
        </p:nvPicPr>
        <p:blipFill rotWithShape="1">
          <a:blip r:embed="rId3">
            <a:alphaModFix/>
          </a:blip>
          <a:srcRect b="0" l="0" r="0" t="0"/>
          <a:stretch/>
        </p:blipFill>
        <p:spPr>
          <a:xfrm>
            <a:off x="0" y="0"/>
            <a:ext cx="12192000" cy="68580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10"/>
          <p:cNvPicPr preferRelativeResize="0"/>
          <p:nvPr/>
        </p:nvPicPr>
        <p:blipFill rotWithShape="1">
          <a:blip r:embed="rId3">
            <a:alphaModFix/>
          </a:blip>
          <a:srcRect b="0" l="0" r="0" t="69906"/>
          <a:stretch/>
        </p:blipFill>
        <p:spPr>
          <a:xfrm>
            <a:off x="0" y="4794176"/>
            <a:ext cx="12192000" cy="2063823"/>
          </a:xfrm>
          <a:prstGeom prst="rect">
            <a:avLst/>
          </a:prstGeom>
          <a:noFill/>
          <a:ln>
            <a:noFill/>
          </a:ln>
        </p:spPr>
      </p:pic>
      <p:pic>
        <p:nvPicPr>
          <p:cNvPr id="265" name="Google Shape;265;p10"/>
          <p:cNvPicPr preferRelativeResize="0"/>
          <p:nvPr/>
        </p:nvPicPr>
        <p:blipFill rotWithShape="1">
          <a:blip r:embed="rId4">
            <a:alphaModFix/>
          </a:blip>
          <a:srcRect b="0" l="0" r="0" t="0"/>
          <a:stretch/>
        </p:blipFill>
        <p:spPr>
          <a:xfrm>
            <a:off x="10594730" y="6292206"/>
            <a:ext cx="1397350" cy="417658"/>
          </a:xfrm>
          <a:prstGeom prst="rect">
            <a:avLst/>
          </a:prstGeom>
          <a:noFill/>
          <a:ln>
            <a:noFill/>
          </a:ln>
        </p:spPr>
      </p:pic>
      <p:sp>
        <p:nvSpPr>
          <p:cNvPr id="266" name="Google Shape;266;p10"/>
          <p:cNvSpPr/>
          <p:nvPr/>
        </p:nvSpPr>
        <p:spPr>
          <a:xfrm>
            <a:off x="8179593" y="1292066"/>
            <a:ext cx="3864644" cy="343893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7" name="Google Shape;267;p10"/>
          <p:cNvSpPr/>
          <p:nvPr/>
        </p:nvSpPr>
        <p:spPr>
          <a:xfrm>
            <a:off x="4163678" y="1292067"/>
            <a:ext cx="3864644" cy="343893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8" name="Google Shape;268;p10"/>
          <p:cNvSpPr/>
          <p:nvPr/>
        </p:nvSpPr>
        <p:spPr>
          <a:xfrm>
            <a:off x="149087" y="1292086"/>
            <a:ext cx="3864644" cy="343893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9" name="Google Shape;269;p10"/>
          <p:cNvSpPr txBox="1"/>
          <p:nvPr/>
        </p:nvSpPr>
        <p:spPr>
          <a:xfrm>
            <a:off x="3902293" y="455819"/>
            <a:ext cx="584316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C00000"/>
                </a:solidFill>
                <a:latin typeface="Poppins"/>
                <a:ea typeface="Poppins"/>
                <a:cs typeface="Poppins"/>
                <a:sym typeface="Poppins"/>
              </a:rPr>
              <a:t>EVENTS &amp; ACTIVATION </a:t>
            </a:r>
            <a:endParaRPr b="1" i="0" sz="4000" u="none" cap="none" strike="noStrike">
              <a:solidFill>
                <a:srgbClr val="C00000"/>
              </a:solidFill>
              <a:latin typeface="Poppins"/>
              <a:ea typeface="Poppins"/>
              <a:cs typeface="Poppins"/>
              <a:sym typeface="Poppins"/>
            </a:endParaRPr>
          </a:p>
        </p:txBody>
      </p:sp>
      <p:sp>
        <p:nvSpPr>
          <p:cNvPr id="270" name="Google Shape;270;p10"/>
          <p:cNvSpPr/>
          <p:nvPr/>
        </p:nvSpPr>
        <p:spPr>
          <a:xfrm>
            <a:off x="9801977" y="569167"/>
            <a:ext cx="2390023" cy="46166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Poppins"/>
                <a:ea typeface="Poppins"/>
                <a:cs typeface="Poppins"/>
                <a:sym typeface="Poppins"/>
              </a:rPr>
              <a:t>DIGITAL</a:t>
            </a:r>
            <a:endParaRPr b="0" i="0" sz="1400" u="none" cap="none" strike="noStrike">
              <a:solidFill>
                <a:srgbClr val="000000"/>
              </a:solidFill>
              <a:latin typeface="Arial"/>
              <a:ea typeface="Arial"/>
              <a:cs typeface="Arial"/>
              <a:sym typeface="Arial"/>
            </a:endParaRPr>
          </a:p>
        </p:txBody>
      </p:sp>
      <p:sp>
        <p:nvSpPr>
          <p:cNvPr id="271" name="Google Shape;271;p10"/>
          <p:cNvSpPr txBox="1"/>
          <p:nvPr/>
        </p:nvSpPr>
        <p:spPr>
          <a:xfrm>
            <a:off x="394412" y="4869916"/>
            <a:ext cx="3319673"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oppins"/>
                <a:ea typeface="Poppins"/>
                <a:cs typeface="Poppins"/>
                <a:sym typeface="Poppins"/>
              </a:rPr>
              <a:t>DELL &amp; UNISON – Transformation in the Recovering Economy </a:t>
            </a:r>
            <a:endParaRPr b="1" i="0" sz="1400" u="none" cap="none" strike="noStrike">
              <a:solidFill>
                <a:schemeClr val="dk1"/>
              </a:solidFill>
              <a:latin typeface="Poppins"/>
              <a:ea typeface="Poppins"/>
              <a:cs typeface="Poppins"/>
              <a:sym typeface="Poppins"/>
            </a:endParaRPr>
          </a:p>
        </p:txBody>
      </p:sp>
      <p:pic>
        <p:nvPicPr>
          <p:cNvPr id="272" name="Google Shape;272;p10"/>
          <p:cNvPicPr preferRelativeResize="0"/>
          <p:nvPr/>
        </p:nvPicPr>
        <p:blipFill rotWithShape="1">
          <a:blip r:embed="rId5">
            <a:alphaModFix/>
          </a:blip>
          <a:srcRect b="0" l="0" r="0" t="0"/>
          <a:stretch/>
        </p:blipFill>
        <p:spPr>
          <a:xfrm>
            <a:off x="337555" y="1487324"/>
            <a:ext cx="3501999" cy="1966432"/>
          </a:xfrm>
          <a:prstGeom prst="rect">
            <a:avLst/>
          </a:prstGeom>
          <a:no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pic>
      <p:pic>
        <p:nvPicPr>
          <p:cNvPr id="273" name="Google Shape;273;p10"/>
          <p:cNvPicPr preferRelativeResize="0"/>
          <p:nvPr/>
        </p:nvPicPr>
        <p:blipFill rotWithShape="1">
          <a:blip r:embed="rId6">
            <a:alphaModFix/>
          </a:blip>
          <a:srcRect b="0" l="0" r="0" t="0"/>
          <a:stretch/>
        </p:blipFill>
        <p:spPr>
          <a:xfrm>
            <a:off x="2126376" y="3511200"/>
            <a:ext cx="1713178" cy="962370"/>
          </a:xfrm>
          <a:prstGeom prst="rect">
            <a:avLst/>
          </a:prstGeom>
          <a:no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pic>
      <p:pic>
        <p:nvPicPr>
          <p:cNvPr id="274" name="Google Shape;274;p10"/>
          <p:cNvPicPr preferRelativeResize="0"/>
          <p:nvPr/>
        </p:nvPicPr>
        <p:blipFill rotWithShape="1">
          <a:blip r:embed="rId7">
            <a:alphaModFix/>
          </a:blip>
          <a:srcRect b="0" l="0" r="0" t="0"/>
          <a:stretch/>
        </p:blipFill>
        <p:spPr>
          <a:xfrm>
            <a:off x="4356483" y="1487324"/>
            <a:ext cx="3473078" cy="1966432"/>
          </a:xfrm>
          <a:prstGeom prst="rect">
            <a:avLst/>
          </a:prstGeom>
          <a:no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pic>
      <p:pic>
        <p:nvPicPr>
          <p:cNvPr id="275" name="Google Shape;275;p10"/>
          <p:cNvPicPr preferRelativeResize="0"/>
          <p:nvPr/>
        </p:nvPicPr>
        <p:blipFill rotWithShape="1">
          <a:blip r:embed="rId8">
            <a:alphaModFix/>
          </a:blip>
          <a:srcRect b="0" l="0" r="0" t="0"/>
          <a:stretch/>
        </p:blipFill>
        <p:spPr>
          <a:xfrm>
            <a:off x="6142758" y="3501037"/>
            <a:ext cx="1690140" cy="982261"/>
          </a:xfrm>
          <a:prstGeom prst="rect">
            <a:avLst/>
          </a:prstGeom>
          <a:no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pic>
      <p:pic>
        <p:nvPicPr>
          <p:cNvPr id="276" name="Google Shape;276;p10"/>
          <p:cNvPicPr preferRelativeResize="0"/>
          <p:nvPr/>
        </p:nvPicPr>
        <p:blipFill rotWithShape="1">
          <a:blip r:embed="rId9">
            <a:alphaModFix/>
          </a:blip>
          <a:srcRect b="0" l="0" r="0" t="0"/>
          <a:stretch/>
        </p:blipFill>
        <p:spPr>
          <a:xfrm>
            <a:off x="4359820" y="3501037"/>
            <a:ext cx="1737747" cy="982261"/>
          </a:xfrm>
          <a:prstGeom prst="rect">
            <a:avLst/>
          </a:prstGeom>
          <a:no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pic>
      <p:pic>
        <p:nvPicPr>
          <p:cNvPr id="277" name="Google Shape;277;p10"/>
          <p:cNvPicPr preferRelativeResize="0"/>
          <p:nvPr/>
        </p:nvPicPr>
        <p:blipFill rotWithShape="1">
          <a:blip r:embed="rId10">
            <a:alphaModFix/>
          </a:blip>
          <a:srcRect b="0" l="0" r="0" t="0"/>
          <a:stretch/>
        </p:blipFill>
        <p:spPr>
          <a:xfrm>
            <a:off x="337556" y="3497345"/>
            <a:ext cx="1751000" cy="981080"/>
          </a:xfrm>
          <a:prstGeom prst="rect">
            <a:avLst/>
          </a:prstGeom>
          <a:no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pic>
      <p:sp>
        <p:nvSpPr>
          <p:cNvPr id="278" name="Google Shape;278;p10"/>
          <p:cNvSpPr txBox="1"/>
          <p:nvPr/>
        </p:nvSpPr>
        <p:spPr>
          <a:xfrm>
            <a:off x="4242451" y="4879247"/>
            <a:ext cx="3319673"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oppins"/>
                <a:ea typeface="Poppins"/>
                <a:cs typeface="Poppins"/>
                <a:sym typeface="Poppins"/>
              </a:rPr>
              <a:t>DELL &amp; QUESTECH – Modernize IT To Run Oracle in the Digital Era</a:t>
            </a:r>
            <a:endParaRPr b="1" i="0" sz="1400" u="none" cap="none" strike="noStrike">
              <a:solidFill>
                <a:schemeClr val="dk1"/>
              </a:solidFill>
              <a:latin typeface="Poppins"/>
              <a:ea typeface="Poppins"/>
              <a:cs typeface="Poppins"/>
              <a:sym typeface="Poppins"/>
            </a:endParaRPr>
          </a:p>
        </p:txBody>
      </p:sp>
      <p:pic>
        <p:nvPicPr>
          <p:cNvPr id="279" name="Google Shape;279;p10"/>
          <p:cNvPicPr preferRelativeResize="0"/>
          <p:nvPr/>
        </p:nvPicPr>
        <p:blipFill rotWithShape="1">
          <a:blip r:embed="rId11">
            <a:alphaModFix/>
          </a:blip>
          <a:srcRect b="0" l="0" r="0" t="0"/>
          <a:stretch/>
        </p:blipFill>
        <p:spPr>
          <a:xfrm>
            <a:off x="8349510" y="1505097"/>
            <a:ext cx="3504934" cy="1966431"/>
          </a:xfrm>
          <a:prstGeom prst="rect">
            <a:avLst/>
          </a:prstGeom>
          <a:no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pic>
      <p:pic>
        <p:nvPicPr>
          <p:cNvPr id="280" name="Google Shape;280;p10"/>
          <p:cNvPicPr preferRelativeResize="0"/>
          <p:nvPr/>
        </p:nvPicPr>
        <p:blipFill rotWithShape="1">
          <a:blip r:embed="rId12">
            <a:alphaModFix/>
          </a:blip>
          <a:srcRect b="0" l="0" r="0" t="0"/>
          <a:stretch/>
        </p:blipFill>
        <p:spPr>
          <a:xfrm>
            <a:off x="8349509" y="3529957"/>
            <a:ext cx="1721051" cy="963788"/>
          </a:xfrm>
          <a:prstGeom prst="rect">
            <a:avLst/>
          </a:prstGeom>
          <a:no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pic>
      <p:pic>
        <p:nvPicPr>
          <p:cNvPr id="281" name="Google Shape;281;p10"/>
          <p:cNvPicPr preferRelativeResize="0"/>
          <p:nvPr/>
        </p:nvPicPr>
        <p:blipFill rotWithShape="1">
          <a:blip r:embed="rId13">
            <a:alphaModFix/>
          </a:blip>
          <a:srcRect b="0" l="0" r="0" t="0"/>
          <a:stretch/>
        </p:blipFill>
        <p:spPr>
          <a:xfrm>
            <a:off x="10128479" y="3523302"/>
            <a:ext cx="1725726" cy="970443"/>
          </a:xfrm>
          <a:prstGeom prst="rect">
            <a:avLst/>
          </a:prstGeom>
          <a:no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pic>
      <p:sp>
        <p:nvSpPr>
          <p:cNvPr id="282" name="Google Shape;282;p10"/>
          <p:cNvSpPr txBox="1"/>
          <p:nvPr/>
        </p:nvSpPr>
        <p:spPr>
          <a:xfrm>
            <a:off x="8136540" y="4879247"/>
            <a:ext cx="3930873" cy="104644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oppins"/>
                <a:ea typeface="Poppins"/>
                <a:cs typeface="Poppins"/>
                <a:sym typeface="Poppins"/>
              </a:rPr>
              <a:t>COMMVAULT &amp; HITACHI – </a:t>
            </a:r>
            <a:r>
              <a:rPr b="0" i="0" lang="en-US" sz="1200" u="none" cap="none" strike="noStrike">
                <a:solidFill>
                  <a:schemeClr val="dk1"/>
                </a:solidFill>
                <a:latin typeface="Poppins"/>
                <a:ea typeface="Poppins"/>
                <a:cs typeface="Poppins"/>
                <a:sym typeface="Poppins"/>
              </a:rPr>
              <a:t>Securing Your Digital Assets with Hitachi Vantara and Commvault’s Intelligent Data Protection and Recovery</a:t>
            </a:r>
            <a:endParaRPr b="0" i="0" sz="1200" u="none" cap="none" strike="noStrike">
              <a:solidFill>
                <a:schemeClr val="dk1"/>
              </a:solidFill>
              <a:latin typeface="Poppins"/>
              <a:ea typeface="Poppins"/>
              <a:cs typeface="Poppins"/>
              <a:sym typeface="Poppins"/>
            </a:endParaRPr>
          </a:p>
          <a:p>
            <a:pPr indent="0" lvl="0" marL="0" marR="0" rtl="0" algn="l">
              <a:lnSpc>
                <a:spcPct val="100000"/>
              </a:lnSpc>
              <a:spcBef>
                <a:spcPts val="0"/>
              </a:spcBef>
              <a:spcAft>
                <a:spcPts val="0"/>
              </a:spcAft>
              <a:buClr>
                <a:srgbClr val="000000"/>
              </a:buClr>
              <a:buSzPts val="1200"/>
              <a:buFont typeface="Arial"/>
              <a:buNone/>
            </a:pPr>
            <a:r>
              <a:t/>
            </a:r>
            <a:endParaRPr b="0" i="1" sz="1200" u="none" cap="none" strike="noStrike">
              <a:solidFill>
                <a:schemeClr val="dk1"/>
              </a:solidFill>
              <a:latin typeface="Poppins"/>
              <a:ea typeface="Poppins"/>
              <a:cs typeface="Poppins"/>
              <a:sym typeface="Poppi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6" name="Shape 286"/>
        <p:cNvGrpSpPr/>
        <p:nvPr/>
      </p:nvGrpSpPr>
      <p:grpSpPr>
        <a:xfrm>
          <a:off x="0" y="0"/>
          <a:ext cx="0" cy="0"/>
          <a:chOff x="0" y="0"/>
          <a:chExt cx="0" cy="0"/>
        </a:xfrm>
      </p:grpSpPr>
      <p:pic>
        <p:nvPicPr>
          <p:cNvPr id="287" name="Google Shape;287;p11"/>
          <p:cNvPicPr preferRelativeResize="0"/>
          <p:nvPr/>
        </p:nvPicPr>
        <p:blipFill rotWithShape="1">
          <a:blip r:embed="rId3">
            <a:alphaModFix/>
          </a:blip>
          <a:srcRect b="0" l="0" r="0" t="69906"/>
          <a:stretch/>
        </p:blipFill>
        <p:spPr>
          <a:xfrm>
            <a:off x="0" y="4794176"/>
            <a:ext cx="12192000" cy="2063823"/>
          </a:xfrm>
          <a:prstGeom prst="rect">
            <a:avLst/>
          </a:prstGeom>
          <a:noFill/>
          <a:ln>
            <a:noFill/>
          </a:ln>
        </p:spPr>
      </p:pic>
      <p:pic>
        <p:nvPicPr>
          <p:cNvPr id="288" name="Google Shape;288;p11"/>
          <p:cNvPicPr preferRelativeResize="0"/>
          <p:nvPr/>
        </p:nvPicPr>
        <p:blipFill rotWithShape="1">
          <a:blip r:embed="rId4">
            <a:alphaModFix/>
          </a:blip>
          <a:srcRect b="0" l="0" r="0" t="0"/>
          <a:stretch/>
        </p:blipFill>
        <p:spPr>
          <a:xfrm>
            <a:off x="10594730" y="6292206"/>
            <a:ext cx="1397350" cy="417658"/>
          </a:xfrm>
          <a:prstGeom prst="rect">
            <a:avLst/>
          </a:prstGeom>
          <a:noFill/>
          <a:ln>
            <a:noFill/>
          </a:ln>
        </p:spPr>
      </p:pic>
      <p:sp>
        <p:nvSpPr>
          <p:cNvPr id="289" name="Google Shape;289;p11"/>
          <p:cNvSpPr txBox="1"/>
          <p:nvPr/>
        </p:nvSpPr>
        <p:spPr>
          <a:xfrm>
            <a:off x="3127521" y="475064"/>
            <a:ext cx="6748727"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C00000"/>
                </a:solidFill>
                <a:latin typeface="Poppins"/>
                <a:ea typeface="Poppins"/>
                <a:cs typeface="Poppins"/>
                <a:sym typeface="Poppins"/>
              </a:rPr>
              <a:t>CREATIVES &amp; MULTIMEDIA</a:t>
            </a:r>
            <a:endParaRPr b="1" i="0" sz="4000" u="none" cap="none" strike="noStrike">
              <a:solidFill>
                <a:srgbClr val="C00000"/>
              </a:solidFill>
              <a:latin typeface="Poppins"/>
              <a:ea typeface="Poppins"/>
              <a:cs typeface="Poppins"/>
              <a:sym typeface="Poppins"/>
            </a:endParaRPr>
          </a:p>
        </p:txBody>
      </p:sp>
      <p:sp>
        <p:nvSpPr>
          <p:cNvPr id="290" name="Google Shape;290;p11"/>
          <p:cNvSpPr/>
          <p:nvPr/>
        </p:nvSpPr>
        <p:spPr>
          <a:xfrm>
            <a:off x="9801977" y="569167"/>
            <a:ext cx="2390023" cy="46166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Poppins"/>
                <a:ea typeface="Poppins"/>
                <a:cs typeface="Poppins"/>
                <a:sym typeface="Poppins"/>
              </a:rPr>
              <a:t>VIDEO</a:t>
            </a:r>
            <a:endParaRPr b="0" i="0" sz="1400" u="none" cap="none" strike="noStrike">
              <a:solidFill>
                <a:srgbClr val="000000"/>
              </a:solidFill>
              <a:latin typeface="Arial"/>
              <a:ea typeface="Arial"/>
              <a:cs typeface="Arial"/>
              <a:sym typeface="Arial"/>
            </a:endParaRPr>
          </a:p>
        </p:txBody>
      </p:sp>
      <p:pic>
        <p:nvPicPr>
          <p:cNvPr id="291" name="Google Shape;291;p11"/>
          <p:cNvPicPr preferRelativeResize="0"/>
          <p:nvPr/>
        </p:nvPicPr>
        <p:blipFill rotWithShape="1">
          <a:blip r:embed="rId5">
            <a:alphaModFix/>
          </a:blip>
          <a:srcRect b="0" l="0" r="0" t="0"/>
          <a:stretch/>
        </p:blipFill>
        <p:spPr>
          <a:xfrm>
            <a:off x="7980760" y="3632743"/>
            <a:ext cx="3319674" cy="1881323"/>
          </a:xfrm>
          <a:prstGeom prst="rect">
            <a:avLst/>
          </a:prstGeom>
          <a:noFill/>
          <a:ln>
            <a:noFill/>
          </a:ln>
        </p:spPr>
      </p:pic>
      <p:pic>
        <p:nvPicPr>
          <p:cNvPr id="292" name="Google Shape;292;p11"/>
          <p:cNvPicPr preferRelativeResize="0"/>
          <p:nvPr/>
        </p:nvPicPr>
        <p:blipFill rotWithShape="1">
          <a:blip r:embed="rId6">
            <a:alphaModFix/>
          </a:blip>
          <a:srcRect b="0" l="0" r="0" t="0"/>
          <a:stretch/>
        </p:blipFill>
        <p:spPr>
          <a:xfrm>
            <a:off x="4390745" y="1389100"/>
            <a:ext cx="3351388" cy="1886141"/>
          </a:xfrm>
          <a:prstGeom prst="rect">
            <a:avLst/>
          </a:prstGeom>
          <a:noFill/>
          <a:ln>
            <a:noFill/>
          </a:ln>
        </p:spPr>
      </p:pic>
      <p:sp>
        <p:nvSpPr>
          <p:cNvPr id="293" name="Google Shape;293;p11"/>
          <p:cNvSpPr txBox="1"/>
          <p:nvPr/>
        </p:nvSpPr>
        <p:spPr>
          <a:xfrm>
            <a:off x="740686" y="3304525"/>
            <a:ext cx="3319673"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chemeClr val="dk1"/>
                </a:solidFill>
                <a:latin typeface="Poppins"/>
                <a:ea typeface="Poppins"/>
                <a:cs typeface="Poppins"/>
                <a:sym typeface="Poppins"/>
              </a:rPr>
              <a:t>Jcurve -  Fireside video</a:t>
            </a:r>
            <a:endParaRPr b="0" i="1" sz="1100" u="none" cap="none" strike="noStrike">
              <a:solidFill>
                <a:schemeClr val="dk1"/>
              </a:solidFill>
              <a:latin typeface="Poppins"/>
              <a:ea typeface="Poppins"/>
              <a:cs typeface="Poppins"/>
              <a:sym typeface="Poppins"/>
            </a:endParaRPr>
          </a:p>
        </p:txBody>
      </p:sp>
      <p:sp>
        <p:nvSpPr>
          <p:cNvPr id="294" name="Google Shape;294;p11"/>
          <p:cNvSpPr txBox="1"/>
          <p:nvPr/>
        </p:nvSpPr>
        <p:spPr>
          <a:xfrm>
            <a:off x="4302549" y="3323187"/>
            <a:ext cx="3694916"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chemeClr val="dk1"/>
                </a:solidFill>
                <a:latin typeface="Poppins"/>
                <a:ea typeface="Poppins"/>
                <a:cs typeface="Poppins"/>
                <a:sym typeface="Poppins"/>
              </a:rPr>
              <a:t>RIYO - NETSUITE Introductory Video Clip</a:t>
            </a:r>
            <a:endParaRPr b="0" i="1" sz="1100" u="none" cap="none" strike="noStrike">
              <a:solidFill>
                <a:schemeClr val="dk1"/>
              </a:solidFill>
              <a:latin typeface="Poppins"/>
              <a:ea typeface="Poppins"/>
              <a:cs typeface="Poppins"/>
              <a:sym typeface="Poppins"/>
            </a:endParaRPr>
          </a:p>
        </p:txBody>
      </p:sp>
      <p:pic>
        <p:nvPicPr>
          <p:cNvPr id="295" name="Google Shape;295;p11"/>
          <p:cNvPicPr preferRelativeResize="0"/>
          <p:nvPr/>
        </p:nvPicPr>
        <p:blipFill rotWithShape="1">
          <a:blip r:embed="rId7">
            <a:alphaModFix/>
          </a:blip>
          <a:srcRect b="0" l="0" r="0" t="0"/>
          <a:stretch/>
        </p:blipFill>
        <p:spPr>
          <a:xfrm>
            <a:off x="793980" y="3641342"/>
            <a:ext cx="3358138" cy="1884439"/>
          </a:xfrm>
          <a:prstGeom prst="rect">
            <a:avLst/>
          </a:prstGeom>
          <a:noFill/>
          <a:ln>
            <a:noFill/>
          </a:ln>
        </p:spPr>
      </p:pic>
      <p:sp>
        <p:nvSpPr>
          <p:cNvPr id="296" name="Google Shape;296;p11"/>
          <p:cNvSpPr txBox="1"/>
          <p:nvPr/>
        </p:nvSpPr>
        <p:spPr>
          <a:xfrm>
            <a:off x="698505" y="5550960"/>
            <a:ext cx="3319673"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chemeClr val="dk1"/>
                </a:solidFill>
                <a:latin typeface="Poppins"/>
                <a:ea typeface="Poppins"/>
                <a:cs typeface="Poppins"/>
                <a:sym typeface="Poppins"/>
              </a:rPr>
              <a:t>NETSUITE Video Explainer</a:t>
            </a:r>
            <a:endParaRPr b="0" i="1" sz="1100" u="none" cap="none" strike="noStrike">
              <a:solidFill>
                <a:schemeClr val="dk1"/>
              </a:solidFill>
              <a:latin typeface="Poppins"/>
              <a:ea typeface="Poppins"/>
              <a:cs typeface="Poppins"/>
              <a:sym typeface="Poppins"/>
            </a:endParaRPr>
          </a:p>
        </p:txBody>
      </p:sp>
      <p:pic>
        <p:nvPicPr>
          <p:cNvPr id="297" name="Google Shape;297;p11"/>
          <p:cNvPicPr preferRelativeResize="0"/>
          <p:nvPr/>
        </p:nvPicPr>
        <p:blipFill rotWithShape="1">
          <a:blip r:embed="rId8">
            <a:alphaModFix/>
          </a:blip>
          <a:srcRect b="0" l="0" r="0" t="0"/>
          <a:stretch/>
        </p:blipFill>
        <p:spPr>
          <a:xfrm>
            <a:off x="4396754" y="3641500"/>
            <a:ext cx="3339370" cy="1884439"/>
          </a:xfrm>
          <a:prstGeom prst="rect">
            <a:avLst/>
          </a:prstGeom>
          <a:noFill/>
          <a:ln>
            <a:noFill/>
          </a:ln>
        </p:spPr>
      </p:pic>
      <p:sp>
        <p:nvSpPr>
          <p:cNvPr id="298" name="Google Shape;298;p11"/>
          <p:cNvSpPr txBox="1"/>
          <p:nvPr/>
        </p:nvSpPr>
        <p:spPr>
          <a:xfrm>
            <a:off x="4302549" y="5550960"/>
            <a:ext cx="3319673"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chemeClr val="dk1"/>
                </a:solidFill>
                <a:latin typeface="Poppins"/>
                <a:ea typeface="Poppins"/>
                <a:cs typeface="Poppins"/>
                <a:sym typeface="Poppins"/>
              </a:rPr>
              <a:t>JCURVE SOLUTIONS – Web Teaser</a:t>
            </a:r>
            <a:endParaRPr b="0" i="1" sz="1100" u="none" cap="none" strike="noStrike">
              <a:solidFill>
                <a:schemeClr val="dk1"/>
              </a:solidFill>
              <a:latin typeface="Poppins"/>
              <a:ea typeface="Poppins"/>
              <a:cs typeface="Poppins"/>
              <a:sym typeface="Poppins"/>
            </a:endParaRPr>
          </a:p>
        </p:txBody>
      </p:sp>
      <p:sp>
        <p:nvSpPr>
          <p:cNvPr id="299" name="Google Shape;299;p11"/>
          <p:cNvSpPr txBox="1"/>
          <p:nvPr/>
        </p:nvSpPr>
        <p:spPr>
          <a:xfrm>
            <a:off x="7906593" y="3303018"/>
            <a:ext cx="3939311"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chemeClr val="dk1"/>
                </a:solidFill>
                <a:latin typeface="Poppins"/>
                <a:ea typeface="Poppins"/>
                <a:cs typeface="Poppins"/>
                <a:sym typeface="Poppins"/>
              </a:rPr>
              <a:t>Jcurve – Brand Launch</a:t>
            </a:r>
            <a:endParaRPr b="1" i="0" sz="1100" u="none" cap="none" strike="noStrike">
              <a:solidFill>
                <a:schemeClr val="dk1"/>
              </a:solidFill>
              <a:latin typeface="Poppins"/>
              <a:ea typeface="Poppins"/>
              <a:cs typeface="Poppins"/>
              <a:sym typeface="Poppins"/>
            </a:endParaRPr>
          </a:p>
        </p:txBody>
      </p:sp>
      <p:sp>
        <p:nvSpPr>
          <p:cNvPr id="300" name="Google Shape;300;p11"/>
          <p:cNvSpPr txBox="1"/>
          <p:nvPr/>
        </p:nvSpPr>
        <p:spPr>
          <a:xfrm>
            <a:off x="7906593" y="5544013"/>
            <a:ext cx="3319673"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sng" cap="none" strike="noStrike">
                <a:solidFill>
                  <a:schemeClr val="dk1"/>
                </a:solidFill>
                <a:latin typeface="Poppins"/>
                <a:ea typeface="Poppins"/>
                <a:cs typeface="Poppins"/>
                <a:sym typeface="Poppins"/>
                <a:hlinkClick r:id="rId9">
                  <a:extLst>
                    <a:ext uri="{A12FA001-AC4F-418D-AE19-62706E023703}">
                      <ahyp:hlinkClr val="tx"/>
                    </a:ext>
                  </a:extLst>
                </a:hlinkClick>
              </a:rPr>
              <a:t>PSIS– On Stream</a:t>
            </a:r>
            <a:endParaRPr b="0" i="1" sz="1100" u="none" cap="none" strike="noStrike">
              <a:solidFill>
                <a:schemeClr val="dk1"/>
              </a:solidFill>
              <a:latin typeface="Poppins"/>
              <a:ea typeface="Poppins"/>
              <a:cs typeface="Poppins"/>
              <a:sym typeface="Poppins"/>
            </a:endParaRPr>
          </a:p>
        </p:txBody>
      </p:sp>
      <p:pic>
        <p:nvPicPr>
          <p:cNvPr descr="A picture containing text, indoor, monitor, person&#10;&#10;Description automatically generated" id="301" name="Google Shape;301;p11"/>
          <p:cNvPicPr preferRelativeResize="0"/>
          <p:nvPr/>
        </p:nvPicPr>
        <p:blipFill rotWithShape="1">
          <a:blip r:embed="rId10">
            <a:alphaModFix/>
          </a:blip>
          <a:srcRect b="0" l="0" r="0" t="0"/>
          <a:stretch/>
        </p:blipFill>
        <p:spPr>
          <a:xfrm>
            <a:off x="821899" y="1387040"/>
            <a:ext cx="3341513" cy="1879601"/>
          </a:xfrm>
          <a:prstGeom prst="rect">
            <a:avLst/>
          </a:prstGeom>
          <a:noFill/>
          <a:ln>
            <a:noFill/>
          </a:ln>
        </p:spPr>
      </p:pic>
      <p:pic>
        <p:nvPicPr>
          <p:cNvPr id="302" name="Google Shape;302;p11"/>
          <p:cNvPicPr preferRelativeResize="0"/>
          <p:nvPr/>
        </p:nvPicPr>
        <p:blipFill rotWithShape="1">
          <a:blip r:embed="rId11">
            <a:alphaModFix/>
          </a:blip>
          <a:srcRect b="0" l="0" r="0" t="0"/>
          <a:stretch/>
        </p:blipFill>
        <p:spPr>
          <a:xfrm>
            <a:off x="7953451" y="1387041"/>
            <a:ext cx="3388800" cy="19062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12"/>
          <p:cNvPicPr preferRelativeResize="0"/>
          <p:nvPr/>
        </p:nvPicPr>
        <p:blipFill rotWithShape="1">
          <a:blip r:embed="rId3">
            <a:alphaModFix/>
          </a:blip>
          <a:srcRect b="0" l="0" r="0" t="69906"/>
          <a:stretch/>
        </p:blipFill>
        <p:spPr>
          <a:xfrm>
            <a:off x="0" y="4794176"/>
            <a:ext cx="12192000" cy="2063823"/>
          </a:xfrm>
          <a:prstGeom prst="rect">
            <a:avLst/>
          </a:prstGeom>
          <a:noFill/>
          <a:ln>
            <a:noFill/>
          </a:ln>
        </p:spPr>
      </p:pic>
      <p:pic>
        <p:nvPicPr>
          <p:cNvPr id="308" name="Google Shape;308;p12"/>
          <p:cNvPicPr preferRelativeResize="0"/>
          <p:nvPr/>
        </p:nvPicPr>
        <p:blipFill rotWithShape="1">
          <a:blip r:embed="rId4">
            <a:alphaModFix/>
          </a:blip>
          <a:srcRect b="0" l="0" r="0" t="0"/>
          <a:stretch/>
        </p:blipFill>
        <p:spPr>
          <a:xfrm>
            <a:off x="10594730" y="6292206"/>
            <a:ext cx="1397350" cy="417658"/>
          </a:xfrm>
          <a:prstGeom prst="rect">
            <a:avLst/>
          </a:prstGeom>
          <a:noFill/>
          <a:ln>
            <a:noFill/>
          </a:ln>
        </p:spPr>
      </p:pic>
      <p:sp>
        <p:nvSpPr>
          <p:cNvPr id="309" name="Google Shape;309;p12"/>
          <p:cNvSpPr txBox="1"/>
          <p:nvPr/>
        </p:nvSpPr>
        <p:spPr>
          <a:xfrm>
            <a:off x="3127521" y="475064"/>
            <a:ext cx="6748727"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C00000"/>
                </a:solidFill>
                <a:latin typeface="Poppins"/>
                <a:ea typeface="Poppins"/>
                <a:cs typeface="Poppins"/>
                <a:sym typeface="Poppins"/>
              </a:rPr>
              <a:t>CREATIVES &amp; MULTIMEDIA</a:t>
            </a:r>
            <a:endParaRPr b="1" i="0" sz="4000" u="none" cap="none" strike="noStrike">
              <a:solidFill>
                <a:srgbClr val="C00000"/>
              </a:solidFill>
              <a:latin typeface="Poppins"/>
              <a:ea typeface="Poppins"/>
              <a:cs typeface="Poppins"/>
              <a:sym typeface="Poppins"/>
            </a:endParaRPr>
          </a:p>
        </p:txBody>
      </p:sp>
      <p:sp>
        <p:nvSpPr>
          <p:cNvPr id="310" name="Google Shape;310;p12"/>
          <p:cNvSpPr/>
          <p:nvPr/>
        </p:nvSpPr>
        <p:spPr>
          <a:xfrm>
            <a:off x="9801977" y="569167"/>
            <a:ext cx="2390023" cy="46166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Poppins"/>
                <a:ea typeface="Poppins"/>
                <a:cs typeface="Poppins"/>
                <a:sym typeface="Poppins"/>
              </a:rPr>
              <a:t>STORE RENOVATION</a:t>
            </a:r>
            <a:endParaRPr b="0" i="0" sz="1400" u="none" cap="none" strike="noStrike">
              <a:solidFill>
                <a:srgbClr val="000000"/>
              </a:solidFill>
              <a:latin typeface="Arial"/>
              <a:ea typeface="Arial"/>
              <a:cs typeface="Arial"/>
              <a:sym typeface="Arial"/>
            </a:endParaRPr>
          </a:p>
        </p:txBody>
      </p:sp>
      <p:pic>
        <p:nvPicPr>
          <p:cNvPr descr="A picture containing text, indoor, floor, wall&#10;&#10;Description automatically generated" id="311" name="Google Shape;311;p12"/>
          <p:cNvPicPr preferRelativeResize="0"/>
          <p:nvPr/>
        </p:nvPicPr>
        <p:blipFill rotWithShape="1">
          <a:blip r:embed="rId5">
            <a:alphaModFix/>
          </a:blip>
          <a:srcRect b="0" l="0" r="0" t="0"/>
          <a:stretch/>
        </p:blipFill>
        <p:spPr>
          <a:xfrm>
            <a:off x="1038575" y="1477385"/>
            <a:ext cx="2679879" cy="1916256"/>
          </a:xfrm>
          <a:prstGeom prst="rect">
            <a:avLst/>
          </a:prstGeom>
          <a:noFill/>
          <a:ln>
            <a:noFill/>
          </a:ln>
        </p:spPr>
      </p:pic>
      <p:pic>
        <p:nvPicPr>
          <p:cNvPr descr="A picture containing indoor, floor, ceiling, stainless&#10;&#10;Description automatically generated" id="312" name="Google Shape;312;p12"/>
          <p:cNvPicPr preferRelativeResize="0"/>
          <p:nvPr/>
        </p:nvPicPr>
        <p:blipFill rotWithShape="1">
          <a:blip r:embed="rId6">
            <a:alphaModFix/>
          </a:blip>
          <a:srcRect b="0" l="-94" r="0" t="0"/>
          <a:stretch/>
        </p:blipFill>
        <p:spPr>
          <a:xfrm>
            <a:off x="3884826" y="1468765"/>
            <a:ext cx="3560890" cy="1933497"/>
          </a:xfrm>
          <a:prstGeom prst="rect">
            <a:avLst/>
          </a:prstGeom>
          <a:noFill/>
          <a:ln>
            <a:noFill/>
          </a:ln>
        </p:spPr>
      </p:pic>
      <p:pic>
        <p:nvPicPr>
          <p:cNvPr id="313" name="Google Shape;313;p12"/>
          <p:cNvPicPr preferRelativeResize="0"/>
          <p:nvPr/>
        </p:nvPicPr>
        <p:blipFill rotWithShape="1">
          <a:blip r:embed="rId7">
            <a:alphaModFix/>
          </a:blip>
          <a:srcRect b="0" l="0" r="0" t="0"/>
          <a:stretch/>
        </p:blipFill>
        <p:spPr>
          <a:xfrm>
            <a:off x="1038575" y="3516592"/>
            <a:ext cx="4003316" cy="2044647"/>
          </a:xfrm>
          <a:prstGeom prst="rect">
            <a:avLst/>
          </a:prstGeom>
          <a:noFill/>
          <a:ln>
            <a:noFill/>
          </a:ln>
        </p:spPr>
      </p:pic>
      <p:pic>
        <p:nvPicPr>
          <p:cNvPr descr="A picture containing text, wall, indoor, floor&#10;&#10;Description automatically generated" id="314" name="Google Shape;314;p12"/>
          <p:cNvPicPr preferRelativeResize="0"/>
          <p:nvPr/>
        </p:nvPicPr>
        <p:blipFill rotWithShape="1">
          <a:blip r:embed="rId8">
            <a:alphaModFix/>
          </a:blip>
          <a:srcRect b="0" l="0" r="0" t="-1"/>
          <a:stretch/>
        </p:blipFill>
        <p:spPr>
          <a:xfrm>
            <a:off x="5176851" y="3525212"/>
            <a:ext cx="2703521" cy="2044647"/>
          </a:xfrm>
          <a:prstGeom prst="rect">
            <a:avLst/>
          </a:prstGeom>
          <a:noFill/>
          <a:ln>
            <a:noFill/>
          </a:ln>
        </p:spPr>
      </p:pic>
      <p:pic>
        <p:nvPicPr>
          <p:cNvPr descr="A picture containing indoor, floor, wall, ceiling&#10;&#10;Description automatically generated" id="315" name="Google Shape;315;p12"/>
          <p:cNvPicPr preferRelativeResize="0"/>
          <p:nvPr/>
        </p:nvPicPr>
        <p:blipFill rotWithShape="1">
          <a:blip r:embed="rId9">
            <a:alphaModFix/>
          </a:blip>
          <a:srcRect b="0" l="0" r="0" t="-1"/>
          <a:stretch/>
        </p:blipFill>
        <p:spPr>
          <a:xfrm>
            <a:off x="8015332" y="3528783"/>
            <a:ext cx="3001656" cy="2041076"/>
          </a:xfrm>
          <a:prstGeom prst="rect">
            <a:avLst/>
          </a:prstGeom>
          <a:noFill/>
          <a:ln>
            <a:noFill/>
          </a:ln>
        </p:spPr>
      </p:pic>
      <p:pic>
        <p:nvPicPr>
          <p:cNvPr id="316" name="Google Shape;316;p12"/>
          <p:cNvPicPr preferRelativeResize="0"/>
          <p:nvPr/>
        </p:nvPicPr>
        <p:blipFill rotWithShape="1">
          <a:blip r:embed="rId10">
            <a:alphaModFix/>
          </a:blip>
          <a:srcRect b="0" l="0" r="0" t="0"/>
          <a:stretch/>
        </p:blipFill>
        <p:spPr>
          <a:xfrm>
            <a:off x="7612088" y="1477385"/>
            <a:ext cx="3427271" cy="192841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pic>
        <p:nvPicPr>
          <p:cNvPr id="322" name="Google Shape;322;p13"/>
          <p:cNvPicPr preferRelativeResize="0"/>
          <p:nvPr/>
        </p:nvPicPr>
        <p:blipFill rotWithShape="1">
          <a:blip r:embed="rId3">
            <a:alphaModFix/>
          </a:blip>
          <a:srcRect b="0" l="0" r="0" t="69906"/>
          <a:stretch/>
        </p:blipFill>
        <p:spPr>
          <a:xfrm>
            <a:off x="0" y="4794176"/>
            <a:ext cx="12192000" cy="2063823"/>
          </a:xfrm>
          <a:prstGeom prst="rect">
            <a:avLst/>
          </a:prstGeom>
          <a:noFill/>
          <a:ln>
            <a:noFill/>
          </a:ln>
        </p:spPr>
      </p:pic>
      <p:pic>
        <p:nvPicPr>
          <p:cNvPr id="323" name="Google Shape;323;p13"/>
          <p:cNvPicPr preferRelativeResize="0"/>
          <p:nvPr/>
        </p:nvPicPr>
        <p:blipFill rotWithShape="1">
          <a:blip r:embed="rId4">
            <a:alphaModFix/>
          </a:blip>
          <a:srcRect b="0" l="0" r="0" t="0"/>
          <a:stretch/>
        </p:blipFill>
        <p:spPr>
          <a:xfrm>
            <a:off x="10594730" y="6292206"/>
            <a:ext cx="1397350" cy="417658"/>
          </a:xfrm>
          <a:prstGeom prst="rect">
            <a:avLst/>
          </a:prstGeom>
          <a:noFill/>
          <a:ln>
            <a:noFill/>
          </a:ln>
        </p:spPr>
      </p:pic>
      <p:sp>
        <p:nvSpPr>
          <p:cNvPr id="324" name="Google Shape;324;p13"/>
          <p:cNvSpPr txBox="1"/>
          <p:nvPr/>
        </p:nvSpPr>
        <p:spPr>
          <a:xfrm>
            <a:off x="3127521" y="475064"/>
            <a:ext cx="6748727"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C00000"/>
                </a:solidFill>
                <a:latin typeface="Poppins"/>
                <a:ea typeface="Poppins"/>
                <a:cs typeface="Poppins"/>
                <a:sym typeface="Poppins"/>
              </a:rPr>
              <a:t>CREATIVES &amp; MULTIMEDIA</a:t>
            </a:r>
            <a:endParaRPr b="1" i="0" sz="4000" u="none" cap="none" strike="noStrike">
              <a:solidFill>
                <a:srgbClr val="C00000"/>
              </a:solidFill>
              <a:latin typeface="Poppins"/>
              <a:ea typeface="Poppins"/>
              <a:cs typeface="Poppins"/>
              <a:sym typeface="Poppins"/>
            </a:endParaRPr>
          </a:p>
        </p:txBody>
      </p:sp>
      <p:sp>
        <p:nvSpPr>
          <p:cNvPr id="325" name="Google Shape;325;p13"/>
          <p:cNvSpPr/>
          <p:nvPr/>
        </p:nvSpPr>
        <p:spPr>
          <a:xfrm>
            <a:off x="9801977" y="569167"/>
            <a:ext cx="2390023" cy="46166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Poppins"/>
                <a:ea typeface="Poppins"/>
                <a:cs typeface="Poppins"/>
                <a:sym typeface="Poppins"/>
              </a:rPr>
              <a:t>BROCHURES</a:t>
            </a:r>
            <a:endParaRPr b="0" i="0" sz="1400" u="none" cap="none" strike="noStrike">
              <a:solidFill>
                <a:srgbClr val="000000"/>
              </a:solidFill>
              <a:latin typeface="Arial"/>
              <a:ea typeface="Arial"/>
              <a:cs typeface="Arial"/>
              <a:sym typeface="Arial"/>
            </a:endParaRPr>
          </a:p>
        </p:txBody>
      </p:sp>
      <p:pic>
        <p:nvPicPr>
          <p:cNvPr id="326" name="Google Shape;326;p13"/>
          <p:cNvPicPr preferRelativeResize="0"/>
          <p:nvPr/>
        </p:nvPicPr>
        <p:blipFill rotWithShape="1">
          <a:blip r:embed="rId5">
            <a:alphaModFix/>
          </a:blip>
          <a:srcRect b="0" l="0" r="0" t="0"/>
          <a:stretch/>
        </p:blipFill>
        <p:spPr>
          <a:xfrm>
            <a:off x="462974" y="1353728"/>
            <a:ext cx="1804370" cy="4305885"/>
          </a:xfrm>
          <a:prstGeom prst="rect">
            <a:avLst/>
          </a:prstGeom>
          <a:noFill/>
          <a:ln>
            <a:noFill/>
          </a:ln>
          <a:effectLst>
            <a:outerShdw blurRad="50800" rotWithShape="0" algn="t" dir="5400000" dist="38100">
              <a:srgbClr val="000000">
                <a:alpha val="40000"/>
              </a:srgbClr>
            </a:outerShdw>
          </a:effectLst>
        </p:spPr>
      </p:pic>
      <p:pic>
        <p:nvPicPr>
          <p:cNvPr id="327" name="Google Shape;327;p13"/>
          <p:cNvPicPr preferRelativeResize="0"/>
          <p:nvPr/>
        </p:nvPicPr>
        <p:blipFill rotWithShape="1">
          <a:blip r:embed="rId6">
            <a:alphaModFix/>
          </a:blip>
          <a:srcRect b="0" l="0" r="0" t="0"/>
          <a:stretch/>
        </p:blipFill>
        <p:spPr>
          <a:xfrm>
            <a:off x="5526370" y="1341626"/>
            <a:ext cx="6492401" cy="4328267"/>
          </a:xfrm>
          <a:prstGeom prst="rect">
            <a:avLst/>
          </a:prstGeom>
          <a:noFill/>
          <a:ln>
            <a:noFill/>
          </a:ln>
          <a:effectLst>
            <a:outerShdw blurRad="50800" rotWithShape="0" algn="t" dir="5400000" dist="38100">
              <a:srgbClr val="000000">
                <a:alpha val="40000"/>
              </a:srgbClr>
            </a:outerShdw>
          </a:effectLst>
        </p:spPr>
      </p:pic>
      <p:pic>
        <p:nvPicPr>
          <p:cNvPr id="328" name="Google Shape;328;p13"/>
          <p:cNvPicPr preferRelativeResize="0"/>
          <p:nvPr/>
        </p:nvPicPr>
        <p:blipFill rotWithShape="1">
          <a:blip r:embed="rId7">
            <a:alphaModFix/>
          </a:blip>
          <a:srcRect b="0" l="0" r="0" t="0"/>
          <a:stretch/>
        </p:blipFill>
        <p:spPr>
          <a:xfrm>
            <a:off x="2546468" y="1341626"/>
            <a:ext cx="1286814" cy="4316881"/>
          </a:xfrm>
          <a:prstGeom prst="rect">
            <a:avLst/>
          </a:prstGeom>
          <a:noFill/>
          <a:ln>
            <a:noFill/>
          </a:ln>
          <a:effectLst>
            <a:outerShdw blurRad="50800" rotWithShape="0" algn="t" dir="5400000" dist="38100">
              <a:srgbClr val="000000">
                <a:alpha val="40000"/>
              </a:srgbClr>
            </a:outerShdw>
          </a:effectLst>
        </p:spPr>
      </p:pic>
      <p:pic>
        <p:nvPicPr>
          <p:cNvPr id="329" name="Google Shape;329;p13"/>
          <p:cNvPicPr preferRelativeResize="0"/>
          <p:nvPr/>
        </p:nvPicPr>
        <p:blipFill rotWithShape="1">
          <a:blip r:embed="rId8">
            <a:alphaModFix/>
          </a:blip>
          <a:srcRect b="0" l="0" r="0" t="0"/>
          <a:stretch/>
        </p:blipFill>
        <p:spPr>
          <a:xfrm>
            <a:off x="4159389" y="1353728"/>
            <a:ext cx="1113699" cy="4328266"/>
          </a:xfrm>
          <a:prstGeom prst="rect">
            <a:avLst/>
          </a:prstGeom>
          <a:noFill/>
          <a:ln>
            <a:noFill/>
          </a:ln>
          <a:effectLst>
            <a:outerShdw blurRad="50800" rotWithShape="0" algn="t" dir="5400000" dist="38100">
              <a:srgbClr val="000000">
                <a:alpha val="40000"/>
              </a:srgb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p14"/>
          <p:cNvPicPr preferRelativeResize="0"/>
          <p:nvPr/>
        </p:nvPicPr>
        <p:blipFill rotWithShape="1">
          <a:blip r:embed="rId3">
            <a:alphaModFix/>
          </a:blip>
          <a:srcRect b="0" l="0" r="0" t="69906"/>
          <a:stretch/>
        </p:blipFill>
        <p:spPr>
          <a:xfrm>
            <a:off x="0" y="4794176"/>
            <a:ext cx="12192000" cy="2063823"/>
          </a:xfrm>
          <a:prstGeom prst="rect">
            <a:avLst/>
          </a:prstGeom>
          <a:noFill/>
          <a:ln>
            <a:noFill/>
          </a:ln>
        </p:spPr>
      </p:pic>
      <p:pic>
        <p:nvPicPr>
          <p:cNvPr id="335" name="Google Shape;335;p14"/>
          <p:cNvPicPr preferRelativeResize="0"/>
          <p:nvPr/>
        </p:nvPicPr>
        <p:blipFill rotWithShape="1">
          <a:blip r:embed="rId4">
            <a:alphaModFix/>
          </a:blip>
          <a:srcRect b="0" l="0" r="0" t="0"/>
          <a:stretch/>
        </p:blipFill>
        <p:spPr>
          <a:xfrm>
            <a:off x="10594730" y="6292206"/>
            <a:ext cx="1397350" cy="417658"/>
          </a:xfrm>
          <a:prstGeom prst="rect">
            <a:avLst/>
          </a:prstGeom>
          <a:noFill/>
          <a:ln>
            <a:noFill/>
          </a:ln>
        </p:spPr>
      </p:pic>
      <p:sp>
        <p:nvSpPr>
          <p:cNvPr id="336" name="Google Shape;336;p14"/>
          <p:cNvSpPr txBox="1"/>
          <p:nvPr/>
        </p:nvSpPr>
        <p:spPr>
          <a:xfrm>
            <a:off x="3127521" y="475064"/>
            <a:ext cx="6748727"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C00000"/>
                </a:solidFill>
                <a:latin typeface="Poppins"/>
                <a:ea typeface="Poppins"/>
                <a:cs typeface="Poppins"/>
                <a:sym typeface="Poppins"/>
              </a:rPr>
              <a:t>CREATIVES &amp; MULTIMEDIA</a:t>
            </a:r>
            <a:endParaRPr b="1" i="0" sz="4000" u="none" cap="none" strike="noStrike">
              <a:solidFill>
                <a:srgbClr val="C00000"/>
              </a:solidFill>
              <a:latin typeface="Poppins"/>
              <a:ea typeface="Poppins"/>
              <a:cs typeface="Poppins"/>
              <a:sym typeface="Poppins"/>
            </a:endParaRPr>
          </a:p>
        </p:txBody>
      </p:sp>
      <p:sp>
        <p:nvSpPr>
          <p:cNvPr id="337" name="Google Shape;337;p14"/>
          <p:cNvSpPr/>
          <p:nvPr/>
        </p:nvSpPr>
        <p:spPr>
          <a:xfrm>
            <a:off x="9801977" y="569167"/>
            <a:ext cx="2390023" cy="46166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lt1"/>
                </a:solidFill>
                <a:latin typeface="Poppins"/>
                <a:ea typeface="Poppins"/>
                <a:cs typeface="Poppins"/>
                <a:sym typeface="Poppins"/>
              </a:rPr>
              <a:t>CONTENT DEVELOPMENT</a:t>
            </a:r>
            <a:endParaRPr b="0" i="0" sz="1400" u="none" cap="none" strike="noStrike">
              <a:solidFill>
                <a:srgbClr val="000000"/>
              </a:solidFill>
              <a:latin typeface="Arial"/>
              <a:ea typeface="Arial"/>
              <a:cs typeface="Arial"/>
              <a:sym typeface="Arial"/>
            </a:endParaRPr>
          </a:p>
        </p:txBody>
      </p:sp>
      <p:grpSp>
        <p:nvGrpSpPr>
          <p:cNvPr id="338" name="Google Shape;338;p14"/>
          <p:cNvGrpSpPr/>
          <p:nvPr/>
        </p:nvGrpSpPr>
        <p:grpSpPr>
          <a:xfrm>
            <a:off x="711015" y="1521522"/>
            <a:ext cx="4685730" cy="4179481"/>
            <a:chOff x="1018926" y="1521523"/>
            <a:chExt cx="4498026" cy="3910849"/>
          </a:xfrm>
        </p:grpSpPr>
        <p:pic>
          <p:nvPicPr>
            <p:cNvPr id="339" name="Google Shape;339;p14"/>
            <p:cNvPicPr preferRelativeResize="0"/>
            <p:nvPr/>
          </p:nvPicPr>
          <p:blipFill rotWithShape="1">
            <a:blip r:embed="rId5">
              <a:alphaModFix/>
            </a:blip>
            <a:srcRect b="0" l="0" r="0" t="0"/>
            <a:stretch/>
          </p:blipFill>
          <p:spPr>
            <a:xfrm>
              <a:off x="1018926" y="1521523"/>
              <a:ext cx="4498026" cy="3175078"/>
            </a:xfrm>
            <a:prstGeom prst="rect">
              <a:avLst/>
            </a:prstGeom>
            <a:noFill/>
            <a:ln>
              <a:noFill/>
            </a:ln>
          </p:spPr>
        </p:pic>
        <p:pic>
          <p:nvPicPr>
            <p:cNvPr id="340" name="Google Shape;340;p14"/>
            <p:cNvPicPr preferRelativeResize="0"/>
            <p:nvPr/>
          </p:nvPicPr>
          <p:blipFill rotWithShape="1">
            <a:blip r:embed="rId6">
              <a:alphaModFix/>
            </a:blip>
            <a:srcRect b="0" l="0" r="0" t="0"/>
            <a:stretch/>
          </p:blipFill>
          <p:spPr>
            <a:xfrm>
              <a:off x="1018926" y="4796636"/>
              <a:ext cx="833999" cy="589319"/>
            </a:xfrm>
            <a:prstGeom prst="rect">
              <a:avLst/>
            </a:prstGeom>
            <a:noFill/>
            <a:ln>
              <a:noFill/>
            </a:ln>
          </p:spPr>
        </p:pic>
        <p:pic>
          <p:nvPicPr>
            <p:cNvPr id="341" name="Google Shape;341;p14"/>
            <p:cNvPicPr preferRelativeResize="0"/>
            <p:nvPr/>
          </p:nvPicPr>
          <p:blipFill rotWithShape="1">
            <a:blip r:embed="rId7">
              <a:alphaModFix/>
            </a:blip>
            <a:srcRect b="0" l="0" r="0" t="0"/>
            <a:stretch/>
          </p:blipFill>
          <p:spPr>
            <a:xfrm>
              <a:off x="1899580" y="4796636"/>
              <a:ext cx="905541" cy="635736"/>
            </a:xfrm>
            <a:prstGeom prst="rect">
              <a:avLst/>
            </a:prstGeom>
            <a:noFill/>
            <a:ln>
              <a:noFill/>
            </a:ln>
          </p:spPr>
        </p:pic>
        <p:pic>
          <p:nvPicPr>
            <p:cNvPr id="342" name="Google Shape;342;p14"/>
            <p:cNvPicPr preferRelativeResize="0"/>
            <p:nvPr/>
          </p:nvPicPr>
          <p:blipFill rotWithShape="1">
            <a:blip r:embed="rId8">
              <a:alphaModFix/>
            </a:blip>
            <a:srcRect b="0" l="0" r="0" t="0"/>
            <a:stretch/>
          </p:blipFill>
          <p:spPr>
            <a:xfrm>
              <a:off x="2852837" y="4789015"/>
              <a:ext cx="857544" cy="604561"/>
            </a:xfrm>
            <a:prstGeom prst="rect">
              <a:avLst/>
            </a:prstGeom>
            <a:noFill/>
            <a:ln>
              <a:noFill/>
            </a:ln>
          </p:spPr>
        </p:pic>
        <p:pic>
          <p:nvPicPr>
            <p:cNvPr id="343" name="Google Shape;343;p14"/>
            <p:cNvPicPr preferRelativeResize="0"/>
            <p:nvPr/>
          </p:nvPicPr>
          <p:blipFill rotWithShape="1">
            <a:blip r:embed="rId9">
              <a:alphaModFix/>
            </a:blip>
            <a:srcRect b="0" l="0" r="0" t="0"/>
            <a:stretch/>
          </p:blipFill>
          <p:spPr>
            <a:xfrm>
              <a:off x="3758097" y="4793561"/>
              <a:ext cx="855570" cy="604562"/>
            </a:xfrm>
            <a:prstGeom prst="rect">
              <a:avLst/>
            </a:prstGeom>
            <a:noFill/>
            <a:ln>
              <a:noFill/>
            </a:ln>
          </p:spPr>
        </p:pic>
        <p:pic>
          <p:nvPicPr>
            <p:cNvPr id="344" name="Google Shape;344;p14"/>
            <p:cNvPicPr preferRelativeResize="0"/>
            <p:nvPr/>
          </p:nvPicPr>
          <p:blipFill rotWithShape="1">
            <a:blip r:embed="rId10">
              <a:alphaModFix/>
            </a:blip>
            <a:srcRect b="0" l="0" r="0" t="0"/>
            <a:stretch/>
          </p:blipFill>
          <p:spPr>
            <a:xfrm>
              <a:off x="4661383" y="4797197"/>
              <a:ext cx="855569" cy="603796"/>
            </a:xfrm>
            <a:prstGeom prst="rect">
              <a:avLst/>
            </a:prstGeom>
            <a:noFill/>
            <a:ln>
              <a:noFill/>
            </a:ln>
          </p:spPr>
        </p:pic>
      </p:grpSp>
      <p:pic>
        <p:nvPicPr>
          <p:cNvPr descr="Text, letter&#10;&#10;Description automatically generated" id="345" name="Google Shape;345;p14"/>
          <p:cNvPicPr preferRelativeResize="0"/>
          <p:nvPr/>
        </p:nvPicPr>
        <p:blipFill rotWithShape="1">
          <a:blip r:embed="rId11">
            <a:alphaModFix/>
          </a:blip>
          <a:srcRect b="0" l="0" r="0" t="0"/>
          <a:stretch/>
        </p:blipFill>
        <p:spPr>
          <a:xfrm>
            <a:off x="5534210" y="1521522"/>
            <a:ext cx="2368373" cy="4179481"/>
          </a:xfrm>
          <a:prstGeom prst="rect">
            <a:avLst/>
          </a:prstGeom>
          <a:noFill/>
          <a:ln>
            <a:noFill/>
          </a:ln>
        </p:spPr>
      </p:pic>
      <p:pic>
        <p:nvPicPr>
          <p:cNvPr descr="Graphical user interface, application&#10;&#10;Description automatically generated" id="346" name="Google Shape;346;p14"/>
          <p:cNvPicPr preferRelativeResize="0"/>
          <p:nvPr/>
        </p:nvPicPr>
        <p:blipFill rotWithShape="1">
          <a:blip r:embed="rId12">
            <a:alphaModFix/>
          </a:blip>
          <a:srcRect b="0" l="0" r="0" t="0"/>
          <a:stretch/>
        </p:blipFill>
        <p:spPr>
          <a:xfrm>
            <a:off x="8138211" y="2386185"/>
            <a:ext cx="3567592" cy="235376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pic>
        <p:nvPicPr>
          <p:cNvPr id="351" name="Google Shape;351;p15"/>
          <p:cNvPicPr preferRelativeResize="0"/>
          <p:nvPr/>
        </p:nvPicPr>
        <p:blipFill rotWithShape="1">
          <a:blip r:embed="rId3">
            <a:alphaModFix/>
          </a:blip>
          <a:srcRect b="0" l="0" r="0" t="69906"/>
          <a:stretch/>
        </p:blipFill>
        <p:spPr>
          <a:xfrm>
            <a:off x="0" y="4794176"/>
            <a:ext cx="12192000" cy="2063823"/>
          </a:xfrm>
          <a:prstGeom prst="rect">
            <a:avLst/>
          </a:prstGeom>
          <a:noFill/>
          <a:ln>
            <a:noFill/>
          </a:ln>
        </p:spPr>
      </p:pic>
      <p:pic>
        <p:nvPicPr>
          <p:cNvPr id="352" name="Google Shape;352;p15"/>
          <p:cNvPicPr preferRelativeResize="0"/>
          <p:nvPr/>
        </p:nvPicPr>
        <p:blipFill rotWithShape="1">
          <a:blip r:embed="rId4">
            <a:alphaModFix/>
          </a:blip>
          <a:srcRect b="0" l="0" r="0" t="0"/>
          <a:stretch/>
        </p:blipFill>
        <p:spPr>
          <a:xfrm>
            <a:off x="10594730" y="6292206"/>
            <a:ext cx="1397350" cy="417658"/>
          </a:xfrm>
          <a:prstGeom prst="rect">
            <a:avLst/>
          </a:prstGeom>
          <a:noFill/>
          <a:ln>
            <a:noFill/>
          </a:ln>
        </p:spPr>
      </p:pic>
      <p:sp>
        <p:nvSpPr>
          <p:cNvPr id="353" name="Google Shape;353;p15"/>
          <p:cNvSpPr txBox="1"/>
          <p:nvPr/>
        </p:nvSpPr>
        <p:spPr>
          <a:xfrm>
            <a:off x="7377116" y="475064"/>
            <a:ext cx="2424861"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C00000"/>
                </a:solidFill>
                <a:latin typeface="Poppins"/>
                <a:ea typeface="Poppins"/>
                <a:cs typeface="Poppins"/>
                <a:sym typeface="Poppins"/>
              </a:rPr>
              <a:t>DIGITAL</a:t>
            </a:r>
            <a:endParaRPr b="1" i="0" sz="4000" u="none" cap="none" strike="noStrike">
              <a:solidFill>
                <a:srgbClr val="C00000"/>
              </a:solidFill>
              <a:latin typeface="Poppins"/>
              <a:ea typeface="Poppins"/>
              <a:cs typeface="Poppins"/>
              <a:sym typeface="Poppins"/>
            </a:endParaRPr>
          </a:p>
        </p:txBody>
      </p:sp>
      <p:sp>
        <p:nvSpPr>
          <p:cNvPr id="354" name="Google Shape;354;p15"/>
          <p:cNvSpPr/>
          <p:nvPr/>
        </p:nvSpPr>
        <p:spPr>
          <a:xfrm>
            <a:off x="9801977" y="569167"/>
            <a:ext cx="2390023" cy="46166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Poppins"/>
                <a:ea typeface="Poppins"/>
                <a:cs typeface="Poppins"/>
                <a:sym typeface="Poppins"/>
              </a:rPr>
              <a:t>WEB DEVELOPMENT</a:t>
            </a:r>
            <a:endParaRPr b="0" i="0" sz="1400" u="none" cap="none" strike="noStrike">
              <a:solidFill>
                <a:srgbClr val="000000"/>
              </a:solidFill>
              <a:latin typeface="Arial"/>
              <a:ea typeface="Arial"/>
              <a:cs typeface="Arial"/>
              <a:sym typeface="Arial"/>
            </a:endParaRPr>
          </a:p>
        </p:txBody>
      </p:sp>
      <p:sp>
        <p:nvSpPr>
          <p:cNvPr id="355" name="Google Shape;355;p15"/>
          <p:cNvSpPr txBox="1"/>
          <p:nvPr/>
        </p:nvSpPr>
        <p:spPr>
          <a:xfrm>
            <a:off x="509172" y="3180270"/>
            <a:ext cx="3319673"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003344"/>
                </a:solidFill>
                <a:latin typeface="Manrope"/>
                <a:ea typeface="Manrope"/>
                <a:cs typeface="Manrope"/>
                <a:sym typeface="Manrope"/>
              </a:rPr>
              <a:t>Jcurve - Website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3344"/>
                </a:solidFill>
                <a:latin typeface="Manrope"/>
                <a:ea typeface="Manrope"/>
                <a:cs typeface="Manrope"/>
                <a:sym typeface="Manrope"/>
              </a:rPr>
              <a:t>www.jcurvesolutions.com</a:t>
            </a:r>
            <a:endParaRPr b="0" i="0" sz="1100" u="none" cap="none" strike="noStrike">
              <a:solidFill>
                <a:srgbClr val="003344"/>
              </a:solidFill>
              <a:latin typeface="Manrope"/>
              <a:ea typeface="Manrope"/>
              <a:cs typeface="Manrope"/>
              <a:sym typeface="Manrope"/>
            </a:endParaRPr>
          </a:p>
        </p:txBody>
      </p:sp>
      <p:sp>
        <p:nvSpPr>
          <p:cNvPr id="356" name="Google Shape;356;p15"/>
          <p:cNvSpPr txBox="1"/>
          <p:nvPr/>
        </p:nvSpPr>
        <p:spPr>
          <a:xfrm>
            <a:off x="4233491" y="3189518"/>
            <a:ext cx="1542158"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003344"/>
                </a:solidFill>
                <a:latin typeface="Manrope"/>
                <a:ea typeface="Manrope"/>
                <a:cs typeface="Manrope"/>
                <a:sym typeface="Manrope"/>
              </a:rPr>
              <a:t>Optyc - Website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3344"/>
                </a:solidFill>
                <a:latin typeface="Manrope"/>
                <a:ea typeface="Manrope"/>
                <a:cs typeface="Manrope"/>
                <a:sym typeface="Manrope"/>
              </a:rPr>
              <a:t>www.optic.com</a:t>
            </a:r>
            <a:endParaRPr b="0" i="0" sz="1100" u="none" cap="none" strike="noStrike">
              <a:solidFill>
                <a:srgbClr val="003344"/>
              </a:solidFill>
              <a:latin typeface="Manrope"/>
              <a:ea typeface="Manrope"/>
              <a:cs typeface="Manrope"/>
              <a:sym typeface="Manrope"/>
            </a:endParaRPr>
          </a:p>
        </p:txBody>
      </p:sp>
      <p:sp>
        <p:nvSpPr>
          <p:cNvPr id="357" name="Google Shape;357;p15"/>
          <p:cNvSpPr txBox="1"/>
          <p:nvPr/>
        </p:nvSpPr>
        <p:spPr>
          <a:xfrm>
            <a:off x="8033686" y="3189518"/>
            <a:ext cx="3319673"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003344"/>
                </a:solidFill>
                <a:latin typeface="Manrope"/>
                <a:ea typeface="Manrope"/>
                <a:cs typeface="Manrope"/>
                <a:sym typeface="Manrope"/>
              </a:rPr>
              <a:t>Quicta- Website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3344"/>
                </a:solidFill>
                <a:latin typeface="Manrope"/>
                <a:ea typeface="Manrope"/>
                <a:cs typeface="Manrope"/>
                <a:sym typeface="Manrope"/>
              </a:rPr>
              <a:t>www.quicta.com</a:t>
            </a:r>
            <a:endParaRPr b="0" i="0" sz="1100" u="none" cap="none" strike="noStrike">
              <a:solidFill>
                <a:srgbClr val="003344"/>
              </a:solidFill>
              <a:latin typeface="Manrope"/>
              <a:ea typeface="Manrope"/>
              <a:cs typeface="Manrope"/>
              <a:sym typeface="Manrope"/>
            </a:endParaRPr>
          </a:p>
        </p:txBody>
      </p:sp>
      <p:sp>
        <p:nvSpPr>
          <p:cNvPr id="358" name="Google Shape;358;p15"/>
          <p:cNvSpPr txBox="1"/>
          <p:nvPr/>
        </p:nvSpPr>
        <p:spPr>
          <a:xfrm>
            <a:off x="2285595" y="5371865"/>
            <a:ext cx="3319673"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003344"/>
                </a:solidFill>
                <a:latin typeface="Manrope"/>
                <a:ea typeface="Manrope"/>
                <a:cs typeface="Manrope"/>
                <a:sym typeface="Manrope"/>
              </a:rPr>
              <a:t>Vyzeri - Website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3344"/>
                </a:solidFill>
                <a:latin typeface="Manrope"/>
                <a:ea typeface="Manrope"/>
                <a:cs typeface="Manrope"/>
                <a:sym typeface="Manrope"/>
              </a:rPr>
              <a:t>www.vyzeri.com</a:t>
            </a:r>
            <a:endParaRPr b="0" i="0" sz="1100" u="none" cap="none" strike="noStrike">
              <a:solidFill>
                <a:srgbClr val="003344"/>
              </a:solidFill>
              <a:latin typeface="Manrope"/>
              <a:ea typeface="Manrope"/>
              <a:cs typeface="Manrope"/>
              <a:sym typeface="Manrope"/>
            </a:endParaRPr>
          </a:p>
        </p:txBody>
      </p:sp>
      <p:sp>
        <p:nvSpPr>
          <p:cNvPr id="359" name="Google Shape;359;p15"/>
          <p:cNvSpPr txBox="1"/>
          <p:nvPr/>
        </p:nvSpPr>
        <p:spPr>
          <a:xfrm>
            <a:off x="6013949" y="5397839"/>
            <a:ext cx="3319673"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rgbClr val="003344"/>
                </a:solidFill>
                <a:latin typeface="Manrope"/>
                <a:ea typeface="Manrope"/>
                <a:cs typeface="Manrope"/>
                <a:sym typeface="Manrope"/>
              </a:rPr>
              <a:t>RIYO BLOG - Website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rgbClr val="003344"/>
                </a:solidFill>
                <a:latin typeface="Manrope"/>
                <a:ea typeface="Manrope"/>
                <a:cs typeface="Manrope"/>
                <a:sym typeface="Manrope"/>
              </a:rPr>
              <a:t>www.riyo.io</a:t>
            </a:r>
            <a:endParaRPr b="0" i="0" sz="1100" u="none" cap="none" strike="noStrike">
              <a:solidFill>
                <a:srgbClr val="003344"/>
              </a:solidFill>
              <a:latin typeface="Manrope"/>
              <a:ea typeface="Manrope"/>
              <a:cs typeface="Manrope"/>
              <a:sym typeface="Manrope"/>
            </a:endParaRPr>
          </a:p>
        </p:txBody>
      </p:sp>
      <p:pic>
        <p:nvPicPr>
          <p:cNvPr id="360" name="Google Shape;360;p15"/>
          <p:cNvPicPr preferRelativeResize="0"/>
          <p:nvPr/>
        </p:nvPicPr>
        <p:blipFill rotWithShape="1">
          <a:blip r:embed="rId5">
            <a:alphaModFix/>
          </a:blip>
          <a:srcRect b="0" l="0" r="0" t="0"/>
          <a:stretch/>
        </p:blipFill>
        <p:spPr>
          <a:xfrm>
            <a:off x="586630" y="1429608"/>
            <a:ext cx="3563524" cy="1697182"/>
          </a:xfrm>
          <a:prstGeom prst="rect">
            <a:avLst/>
          </a:prstGeom>
          <a:noFill/>
          <a:ln>
            <a:noFill/>
          </a:ln>
          <a:effectLst>
            <a:outerShdw blurRad="50800" rotWithShape="0" algn="t" dir="5400000" dist="38100">
              <a:srgbClr val="000000">
                <a:alpha val="40000"/>
              </a:srgbClr>
            </a:outerShdw>
          </a:effectLst>
        </p:spPr>
      </p:pic>
      <p:pic>
        <p:nvPicPr>
          <p:cNvPr id="361" name="Google Shape;361;p15"/>
          <p:cNvPicPr preferRelativeResize="0"/>
          <p:nvPr/>
        </p:nvPicPr>
        <p:blipFill rotWithShape="1">
          <a:blip r:embed="rId6">
            <a:alphaModFix/>
          </a:blip>
          <a:srcRect b="0" l="0" r="0" t="0"/>
          <a:stretch/>
        </p:blipFill>
        <p:spPr>
          <a:xfrm>
            <a:off x="4322301" y="1429608"/>
            <a:ext cx="3602230" cy="1722969"/>
          </a:xfrm>
          <a:prstGeom prst="rect">
            <a:avLst/>
          </a:prstGeom>
          <a:noFill/>
          <a:ln>
            <a:noFill/>
          </a:ln>
          <a:effectLst>
            <a:outerShdw blurRad="50800" rotWithShape="0" algn="t" dir="5400000" dist="38100">
              <a:srgbClr val="000000">
                <a:alpha val="40000"/>
              </a:srgbClr>
            </a:outerShdw>
          </a:effectLst>
        </p:spPr>
      </p:pic>
      <p:pic>
        <p:nvPicPr>
          <p:cNvPr id="362" name="Google Shape;362;p15"/>
          <p:cNvPicPr preferRelativeResize="0"/>
          <p:nvPr/>
        </p:nvPicPr>
        <p:blipFill rotWithShape="1">
          <a:blip r:embed="rId7">
            <a:alphaModFix/>
          </a:blip>
          <a:srcRect b="0" l="0" r="0" t="0"/>
          <a:stretch/>
        </p:blipFill>
        <p:spPr>
          <a:xfrm>
            <a:off x="8096678" y="1425745"/>
            <a:ext cx="3615965" cy="1722968"/>
          </a:xfrm>
          <a:prstGeom prst="rect">
            <a:avLst/>
          </a:prstGeom>
          <a:noFill/>
          <a:ln>
            <a:noFill/>
          </a:ln>
          <a:effectLst>
            <a:outerShdw blurRad="50800" rotWithShape="0" algn="t" dir="5400000" dist="38100">
              <a:srgbClr val="000000">
                <a:alpha val="40000"/>
              </a:srgbClr>
            </a:outerShdw>
          </a:effectLst>
        </p:spPr>
      </p:pic>
      <p:pic>
        <p:nvPicPr>
          <p:cNvPr id="363" name="Google Shape;363;p15"/>
          <p:cNvPicPr preferRelativeResize="0"/>
          <p:nvPr/>
        </p:nvPicPr>
        <p:blipFill rotWithShape="1">
          <a:blip r:embed="rId8">
            <a:alphaModFix/>
          </a:blip>
          <a:srcRect b="0" l="0" r="0" t="0"/>
          <a:stretch/>
        </p:blipFill>
        <p:spPr>
          <a:xfrm>
            <a:off x="2285595" y="3667060"/>
            <a:ext cx="3563524" cy="1697980"/>
          </a:xfrm>
          <a:prstGeom prst="rect">
            <a:avLst/>
          </a:prstGeom>
          <a:noFill/>
          <a:ln>
            <a:noFill/>
          </a:ln>
          <a:effectLst>
            <a:outerShdw blurRad="50800" rotWithShape="0" algn="t" dir="5400000" dist="38100">
              <a:srgbClr val="000000">
                <a:alpha val="40000"/>
              </a:srgbClr>
            </a:outerShdw>
          </a:effectLst>
        </p:spPr>
      </p:pic>
      <p:pic>
        <p:nvPicPr>
          <p:cNvPr id="364" name="Google Shape;364;p15"/>
          <p:cNvPicPr preferRelativeResize="0"/>
          <p:nvPr/>
        </p:nvPicPr>
        <p:blipFill rotWithShape="1">
          <a:blip r:embed="rId9">
            <a:alphaModFix/>
          </a:blip>
          <a:srcRect b="0" l="0" r="0" t="0"/>
          <a:stretch/>
        </p:blipFill>
        <p:spPr>
          <a:xfrm>
            <a:off x="6023958" y="3661210"/>
            <a:ext cx="3416200" cy="1722969"/>
          </a:xfrm>
          <a:prstGeom prst="rect">
            <a:avLst/>
          </a:prstGeom>
          <a:noFill/>
          <a:ln>
            <a:noFill/>
          </a:ln>
          <a:effectLst>
            <a:outerShdw blurRad="50800" rotWithShape="0" algn="t" dir="5400000" dist="38100">
              <a:srgbClr val="000000">
                <a:alpha val="40000"/>
              </a:srgb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pic>
        <p:nvPicPr>
          <p:cNvPr id="369" name="Google Shape;369;p16"/>
          <p:cNvPicPr preferRelativeResize="0"/>
          <p:nvPr/>
        </p:nvPicPr>
        <p:blipFill rotWithShape="1">
          <a:blip r:embed="rId3">
            <a:alphaModFix/>
          </a:blip>
          <a:srcRect b="0" l="0" r="0" t="69906"/>
          <a:stretch/>
        </p:blipFill>
        <p:spPr>
          <a:xfrm>
            <a:off x="0" y="4794176"/>
            <a:ext cx="12192000" cy="2063823"/>
          </a:xfrm>
          <a:prstGeom prst="rect">
            <a:avLst/>
          </a:prstGeom>
          <a:noFill/>
          <a:ln>
            <a:noFill/>
          </a:ln>
        </p:spPr>
      </p:pic>
      <p:pic>
        <p:nvPicPr>
          <p:cNvPr id="370" name="Google Shape;370;p16"/>
          <p:cNvPicPr preferRelativeResize="0"/>
          <p:nvPr/>
        </p:nvPicPr>
        <p:blipFill rotWithShape="1">
          <a:blip r:embed="rId4">
            <a:alphaModFix/>
          </a:blip>
          <a:srcRect b="0" l="0" r="0" t="0"/>
          <a:stretch/>
        </p:blipFill>
        <p:spPr>
          <a:xfrm>
            <a:off x="10594730" y="6292206"/>
            <a:ext cx="1397350" cy="417658"/>
          </a:xfrm>
          <a:prstGeom prst="rect">
            <a:avLst/>
          </a:prstGeom>
          <a:noFill/>
          <a:ln>
            <a:noFill/>
          </a:ln>
        </p:spPr>
      </p:pic>
      <p:sp>
        <p:nvSpPr>
          <p:cNvPr id="371" name="Google Shape;371;p16"/>
          <p:cNvSpPr/>
          <p:nvPr/>
        </p:nvSpPr>
        <p:spPr>
          <a:xfrm>
            <a:off x="9801977" y="569167"/>
            <a:ext cx="2390023" cy="46166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Poppins"/>
                <a:ea typeface="Poppins"/>
                <a:cs typeface="Poppins"/>
                <a:sym typeface="Poppins"/>
              </a:rPr>
              <a:t>SOCIAL MEDIA / SPONSORED ADS</a:t>
            </a:r>
            <a:endParaRPr b="0" i="0" sz="1400" u="none" cap="none" strike="noStrike">
              <a:solidFill>
                <a:srgbClr val="000000"/>
              </a:solidFill>
              <a:latin typeface="Arial"/>
              <a:ea typeface="Arial"/>
              <a:cs typeface="Arial"/>
              <a:sym typeface="Arial"/>
            </a:endParaRPr>
          </a:p>
        </p:txBody>
      </p:sp>
      <p:pic>
        <p:nvPicPr>
          <p:cNvPr id="372" name="Google Shape;372;p16"/>
          <p:cNvPicPr preferRelativeResize="0"/>
          <p:nvPr/>
        </p:nvPicPr>
        <p:blipFill rotWithShape="1">
          <a:blip r:embed="rId5">
            <a:alphaModFix/>
          </a:blip>
          <a:srcRect b="0" l="0" r="0" t="0"/>
          <a:stretch/>
        </p:blipFill>
        <p:spPr>
          <a:xfrm>
            <a:off x="779983" y="1464772"/>
            <a:ext cx="2043364" cy="2043364"/>
          </a:xfrm>
          <a:prstGeom prst="rect">
            <a:avLst/>
          </a:prstGeom>
          <a:noFill/>
          <a:ln>
            <a:noFill/>
          </a:ln>
          <a:effectLst>
            <a:outerShdw blurRad="50800" rotWithShape="0" algn="tl" dir="2700000" dist="38100">
              <a:srgbClr val="000000">
                <a:alpha val="40000"/>
              </a:srgbClr>
            </a:outerShdw>
          </a:effectLst>
        </p:spPr>
      </p:pic>
      <p:pic>
        <p:nvPicPr>
          <p:cNvPr id="373" name="Google Shape;373;p16"/>
          <p:cNvPicPr preferRelativeResize="0"/>
          <p:nvPr/>
        </p:nvPicPr>
        <p:blipFill rotWithShape="1">
          <a:blip r:embed="rId6">
            <a:alphaModFix/>
          </a:blip>
          <a:srcRect b="0" l="0" r="0" t="0"/>
          <a:stretch/>
        </p:blipFill>
        <p:spPr>
          <a:xfrm>
            <a:off x="3009010" y="3676388"/>
            <a:ext cx="1976688" cy="1976688"/>
          </a:xfrm>
          <a:prstGeom prst="rect">
            <a:avLst/>
          </a:prstGeom>
          <a:noFill/>
          <a:ln>
            <a:noFill/>
          </a:ln>
          <a:effectLst>
            <a:outerShdw blurRad="50800" rotWithShape="0" algn="tl" dir="2700000" dist="38100">
              <a:srgbClr val="000000">
                <a:alpha val="40000"/>
              </a:srgbClr>
            </a:outerShdw>
          </a:effectLst>
        </p:spPr>
      </p:pic>
      <p:pic>
        <p:nvPicPr>
          <p:cNvPr id="374" name="Google Shape;374;p16"/>
          <p:cNvPicPr preferRelativeResize="0"/>
          <p:nvPr/>
        </p:nvPicPr>
        <p:blipFill rotWithShape="1">
          <a:blip r:embed="rId7">
            <a:alphaModFix/>
          </a:blip>
          <a:srcRect b="0" l="0" r="0" t="0"/>
          <a:stretch/>
        </p:blipFill>
        <p:spPr>
          <a:xfrm>
            <a:off x="3024062" y="1469610"/>
            <a:ext cx="1975316" cy="2038526"/>
          </a:xfrm>
          <a:prstGeom prst="rect">
            <a:avLst/>
          </a:prstGeom>
          <a:noFill/>
          <a:ln>
            <a:noFill/>
          </a:ln>
          <a:effectLst>
            <a:outerShdw blurRad="50800" rotWithShape="0" algn="tl" dir="2700000" dist="38100">
              <a:srgbClr val="000000">
                <a:alpha val="40000"/>
              </a:srgbClr>
            </a:outerShdw>
          </a:effectLst>
        </p:spPr>
      </p:pic>
      <p:pic>
        <p:nvPicPr>
          <p:cNvPr id="375" name="Google Shape;375;p16"/>
          <p:cNvPicPr preferRelativeResize="0"/>
          <p:nvPr/>
        </p:nvPicPr>
        <p:blipFill rotWithShape="1">
          <a:blip r:embed="rId8">
            <a:alphaModFix/>
          </a:blip>
          <a:srcRect b="0" l="0" r="0" t="0"/>
          <a:stretch/>
        </p:blipFill>
        <p:spPr>
          <a:xfrm>
            <a:off x="802289" y="3643050"/>
            <a:ext cx="2043364" cy="2043364"/>
          </a:xfrm>
          <a:prstGeom prst="rect">
            <a:avLst/>
          </a:prstGeom>
          <a:noFill/>
          <a:ln>
            <a:noFill/>
          </a:ln>
          <a:effectLst>
            <a:outerShdw blurRad="50800" rotWithShape="0" algn="tl" dir="2700000" dist="38100">
              <a:srgbClr val="000000">
                <a:alpha val="40000"/>
              </a:srgbClr>
            </a:outerShdw>
          </a:effectLst>
        </p:spPr>
      </p:pic>
      <p:grpSp>
        <p:nvGrpSpPr>
          <p:cNvPr id="376" name="Google Shape;376;p16"/>
          <p:cNvGrpSpPr/>
          <p:nvPr/>
        </p:nvGrpSpPr>
        <p:grpSpPr>
          <a:xfrm>
            <a:off x="8046978" y="1472338"/>
            <a:ext cx="2916709" cy="4185967"/>
            <a:chOff x="8522839" y="1477715"/>
            <a:chExt cx="2916709" cy="4185967"/>
          </a:xfrm>
        </p:grpSpPr>
        <p:sp>
          <p:nvSpPr>
            <p:cNvPr id="377" name="Google Shape;377;p16"/>
            <p:cNvSpPr/>
            <p:nvPr/>
          </p:nvSpPr>
          <p:spPr>
            <a:xfrm>
              <a:off x="8522839" y="1477715"/>
              <a:ext cx="2563582" cy="4180738"/>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78" name="Google Shape;378;p16"/>
            <p:cNvPicPr preferRelativeResize="0"/>
            <p:nvPr/>
          </p:nvPicPr>
          <p:blipFill rotWithShape="1">
            <a:blip r:embed="rId9">
              <a:alphaModFix/>
            </a:blip>
            <a:srcRect b="0" l="0" r="0" t="0"/>
            <a:stretch/>
          </p:blipFill>
          <p:spPr>
            <a:xfrm>
              <a:off x="8815222" y="1620242"/>
              <a:ext cx="898135" cy="898135"/>
            </a:xfrm>
            <a:prstGeom prst="rect">
              <a:avLst/>
            </a:prstGeom>
            <a:noFill/>
            <a:ln>
              <a:noFill/>
            </a:ln>
            <a:effectLst>
              <a:outerShdw blurRad="50800" rotWithShape="0" algn="tl" dir="2700000" dist="38100">
                <a:srgbClr val="000000">
                  <a:alpha val="40000"/>
                </a:srgbClr>
              </a:outerShdw>
            </a:effectLst>
          </p:spPr>
        </p:pic>
        <p:pic>
          <p:nvPicPr>
            <p:cNvPr id="379" name="Google Shape;379;p16"/>
            <p:cNvPicPr preferRelativeResize="0"/>
            <p:nvPr/>
          </p:nvPicPr>
          <p:blipFill rotWithShape="1">
            <a:blip r:embed="rId10">
              <a:alphaModFix/>
            </a:blip>
            <a:srcRect b="0" l="0" r="0" t="0"/>
            <a:stretch/>
          </p:blipFill>
          <p:spPr>
            <a:xfrm>
              <a:off x="9830093" y="1620243"/>
              <a:ext cx="906524" cy="906524"/>
            </a:xfrm>
            <a:prstGeom prst="rect">
              <a:avLst/>
            </a:prstGeom>
            <a:noFill/>
            <a:ln>
              <a:noFill/>
            </a:ln>
            <a:effectLst>
              <a:outerShdw blurRad="50800" rotWithShape="0" algn="tl" dir="2700000" dist="38100">
                <a:srgbClr val="000000">
                  <a:alpha val="40000"/>
                </a:srgbClr>
              </a:outerShdw>
            </a:effectLst>
          </p:spPr>
        </p:pic>
        <p:pic>
          <p:nvPicPr>
            <p:cNvPr id="380" name="Google Shape;380;p16"/>
            <p:cNvPicPr preferRelativeResize="0"/>
            <p:nvPr/>
          </p:nvPicPr>
          <p:blipFill rotWithShape="1">
            <a:blip r:embed="rId11">
              <a:alphaModFix/>
            </a:blip>
            <a:srcRect b="0" l="0" r="0" t="0"/>
            <a:stretch/>
          </p:blipFill>
          <p:spPr>
            <a:xfrm>
              <a:off x="8822045" y="2624236"/>
              <a:ext cx="906524" cy="906524"/>
            </a:xfrm>
            <a:prstGeom prst="rect">
              <a:avLst/>
            </a:prstGeom>
            <a:noFill/>
            <a:ln>
              <a:noFill/>
            </a:ln>
            <a:effectLst>
              <a:outerShdw blurRad="50800" rotWithShape="0" algn="tl" dir="2700000" dist="38100">
                <a:srgbClr val="000000">
                  <a:alpha val="40000"/>
                </a:srgbClr>
              </a:outerShdw>
            </a:effectLst>
          </p:spPr>
        </p:pic>
        <p:pic>
          <p:nvPicPr>
            <p:cNvPr id="381" name="Google Shape;381;p16"/>
            <p:cNvPicPr preferRelativeResize="0"/>
            <p:nvPr/>
          </p:nvPicPr>
          <p:blipFill rotWithShape="1">
            <a:blip r:embed="rId12">
              <a:alphaModFix/>
            </a:blip>
            <a:srcRect b="0" l="0" r="0" t="0"/>
            <a:stretch/>
          </p:blipFill>
          <p:spPr>
            <a:xfrm>
              <a:off x="9833907" y="2642556"/>
              <a:ext cx="906524" cy="906524"/>
            </a:xfrm>
            <a:prstGeom prst="rect">
              <a:avLst/>
            </a:prstGeom>
            <a:noFill/>
            <a:ln>
              <a:noFill/>
            </a:ln>
            <a:effectLst>
              <a:outerShdw blurRad="50800" rotWithShape="0" algn="tl" dir="2700000" dist="38100">
                <a:srgbClr val="000000">
                  <a:alpha val="40000"/>
                </a:srgbClr>
              </a:outerShdw>
            </a:effectLst>
          </p:spPr>
        </p:pic>
        <p:pic>
          <p:nvPicPr>
            <p:cNvPr id="382" name="Google Shape;382;p16"/>
            <p:cNvPicPr preferRelativeResize="0"/>
            <p:nvPr/>
          </p:nvPicPr>
          <p:blipFill rotWithShape="1">
            <a:blip r:embed="rId13">
              <a:alphaModFix/>
            </a:blip>
            <a:srcRect b="0" l="0" r="0" t="0"/>
            <a:stretch/>
          </p:blipFill>
          <p:spPr>
            <a:xfrm>
              <a:off x="8822045" y="3624231"/>
              <a:ext cx="906525" cy="907585"/>
            </a:xfrm>
            <a:prstGeom prst="rect">
              <a:avLst/>
            </a:prstGeom>
            <a:noFill/>
            <a:ln>
              <a:noFill/>
            </a:ln>
            <a:effectLst>
              <a:outerShdw blurRad="50800" rotWithShape="0" algn="tl" dir="2700000" dist="38100">
                <a:srgbClr val="000000">
                  <a:alpha val="40000"/>
                </a:srgbClr>
              </a:outerShdw>
            </a:effectLst>
          </p:spPr>
        </p:pic>
        <p:pic>
          <p:nvPicPr>
            <p:cNvPr id="383" name="Google Shape;383;p16"/>
            <p:cNvPicPr preferRelativeResize="0"/>
            <p:nvPr/>
          </p:nvPicPr>
          <p:blipFill rotWithShape="1">
            <a:blip r:embed="rId14">
              <a:alphaModFix/>
            </a:blip>
            <a:srcRect b="0" l="0" r="0" t="0"/>
            <a:stretch/>
          </p:blipFill>
          <p:spPr>
            <a:xfrm>
              <a:off x="9833642" y="3629152"/>
              <a:ext cx="906524" cy="909708"/>
            </a:xfrm>
            <a:prstGeom prst="rect">
              <a:avLst/>
            </a:prstGeom>
            <a:noFill/>
            <a:ln>
              <a:noFill/>
            </a:ln>
            <a:effectLst>
              <a:outerShdw blurRad="50800" rotWithShape="0" algn="tl" dir="2700000" dist="38100">
                <a:srgbClr val="000000">
                  <a:alpha val="40000"/>
                </a:srgbClr>
              </a:outerShdw>
            </a:effectLst>
          </p:spPr>
        </p:pic>
        <p:pic>
          <p:nvPicPr>
            <p:cNvPr id="384" name="Google Shape;384;p16"/>
            <p:cNvPicPr preferRelativeResize="0"/>
            <p:nvPr/>
          </p:nvPicPr>
          <p:blipFill rotWithShape="1">
            <a:blip r:embed="rId15">
              <a:alphaModFix/>
            </a:blip>
            <a:srcRect b="0" l="0" r="0" t="0"/>
            <a:stretch/>
          </p:blipFill>
          <p:spPr>
            <a:xfrm>
              <a:off x="8824161" y="4608603"/>
              <a:ext cx="904408" cy="907585"/>
            </a:xfrm>
            <a:prstGeom prst="rect">
              <a:avLst/>
            </a:prstGeom>
            <a:noFill/>
            <a:ln>
              <a:noFill/>
            </a:ln>
            <a:effectLst>
              <a:outerShdw blurRad="50800" rotWithShape="0" algn="tl" dir="2700000" dist="38100">
                <a:srgbClr val="000000">
                  <a:alpha val="40000"/>
                </a:srgbClr>
              </a:outerShdw>
            </a:effectLst>
          </p:spPr>
        </p:pic>
        <p:pic>
          <p:nvPicPr>
            <p:cNvPr id="385" name="Google Shape;385;p16"/>
            <p:cNvPicPr preferRelativeResize="0"/>
            <p:nvPr/>
          </p:nvPicPr>
          <p:blipFill rotWithShape="1">
            <a:blip r:embed="rId16">
              <a:alphaModFix/>
            </a:blip>
            <a:srcRect b="0" l="0" r="0" t="0"/>
            <a:stretch/>
          </p:blipFill>
          <p:spPr>
            <a:xfrm>
              <a:off x="9835908" y="4617983"/>
              <a:ext cx="906526" cy="907584"/>
            </a:xfrm>
            <a:prstGeom prst="rect">
              <a:avLst/>
            </a:prstGeom>
            <a:noFill/>
            <a:ln>
              <a:noFill/>
            </a:ln>
            <a:effectLst>
              <a:outerShdw blurRad="50800" rotWithShape="0" algn="tl" dir="2700000" dist="38100">
                <a:srgbClr val="000000">
                  <a:alpha val="40000"/>
                </a:srgbClr>
              </a:outerShdw>
            </a:effectLst>
          </p:spPr>
        </p:pic>
        <p:sp>
          <p:nvSpPr>
            <p:cNvPr id="386" name="Google Shape;386;p16"/>
            <p:cNvSpPr/>
            <p:nvPr/>
          </p:nvSpPr>
          <p:spPr>
            <a:xfrm>
              <a:off x="11055695" y="1482947"/>
              <a:ext cx="383853" cy="4180735"/>
            </a:xfrm>
            <a:prstGeom prst="rect">
              <a:avLst/>
            </a:prstGeom>
            <a:solidFill>
              <a:srgbClr val="BFBFBF"/>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87" name="Google Shape;387;p16"/>
            <p:cNvSpPr txBox="1"/>
            <p:nvPr/>
          </p:nvSpPr>
          <p:spPr>
            <a:xfrm>
              <a:off x="11095795" y="2523776"/>
              <a:ext cx="331517" cy="2585323"/>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3344"/>
                  </a:solidFill>
                  <a:latin typeface="Poppins"/>
                  <a:ea typeface="Poppins"/>
                  <a:cs typeface="Poppins"/>
                  <a:sym typeface="Poppins"/>
                </a:rPr>
                <a:t>C</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3344"/>
                  </a:solidFill>
                  <a:latin typeface="Poppins"/>
                  <a:ea typeface="Poppins"/>
                  <a:cs typeface="Poppins"/>
                  <a:sym typeface="Poppins"/>
                </a:rPr>
                <a:t>A</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3344"/>
                  </a:solidFill>
                  <a:latin typeface="Poppins"/>
                  <a:ea typeface="Poppins"/>
                  <a:cs typeface="Poppins"/>
                  <a:sym typeface="Poppins"/>
                </a:rPr>
                <a:t>R</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3344"/>
                  </a:solidFill>
                  <a:latin typeface="Poppins"/>
                  <a:ea typeface="Poppins"/>
                  <a:cs typeface="Poppins"/>
                  <a:sym typeface="Poppins"/>
                </a:rPr>
                <a:t>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3344"/>
                  </a:solidFill>
                  <a:latin typeface="Poppins"/>
                  <a:ea typeface="Poppins"/>
                  <a:cs typeface="Poppins"/>
                  <a:sym typeface="Poppins"/>
                </a:rPr>
                <a:t>U</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3344"/>
                  </a:solidFill>
                  <a:latin typeface="Poppins"/>
                  <a:ea typeface="Poppins"/>
                  <a:cs typeface="Poppins"/>
                  <a:sym typeface="Poppins"/>
                </a:rPr>
                <a:t>S</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3344"/>
                  </a:solidFill>
                  <a:latin typeface="Poppins"/>
                  <a:ea typeface="Poppins"/>
                  <a:cs typeface="Poppins"/>
                  <a:sym typeface="Poppins"/>
                </a:rPr>
                <a:t>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3344"/>
                  </a:solidFill>
                  <a:latin typeface="Poppins"/>
                  <a:ea typeface="Poppins"/>
                  <a:cs typeface="Poppins"/>
                  <a:sym typeface="Poppins"/>
                </a:rPr>
                <a:t>L</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800"/>
                <a:buFont typeface="Arial"/>
                <a:buNone/>
              </a:pPr>
              <a:r>
                <a:t/>
              </a:r>
              <a:endParaRPr b="1" i="0" sz="1800" u="none" cap="none" strike="noStrike">
                <a:solidFill>
                  <a:srgbClr val="003344"/>
                </a:solidFill>
                <a:latin typeface="Poppins"/>
                <a:ea typeface="Poppins"/>
                <a:cs typeface="Poppins"/>
                <a:sym typeface="Poppins"/>
              </a:endParaRPr>
            </a:p>
          </p:txBody>
        </p:sp>
      </p:grpSp>
      <p:pic>
        <p:nvPicPr>
          <p:cNvPr id="388" name="Google Shape;388;p16"/>
          <p:cNvPicPr preferRelativeResize="0"/>
          <p:nvPr/>
        </p:nvPicPr>
        <p:blipFill rotWithShape="1">
          <a:blip r:embed="rId17">
            <a:alphaModFix/>
          </a:blip>
          <a:srcRect b="0" l="0" r="0" t="0"/>
          <a:stretch/>
        </p:blipFill>
        <p:spPr>
          <a:xfrm>
            <a:off x="5214001" y="1461361"/>
            <a:ext cx="2142379" cy="2050186"/>
          </a:xfrm>
          <a:prstGeom prst="rect">
            <a:avLst/>
          </a:prstGeom>
          <a:noFill/>
          <a:ln>
            <a:noFill/>
          </a:ln>
          <a:effectLst>
            <a:outerShdw blurRad="50800" rotWithShape="0" algn="tl" dir="2700000" dist="38100">
              <a:srgbClr val="000000">
                <a:alpha val="40000"/>
              </a:srgbClr>
            </a:outerShdw>
          </a:effectLst>
        </p:spPr>
      </p:pic>
      <p:pic>
        <p:nvPicPr>
          <p:cNvPr id="389" name="Google Shape;389;p16"/>
          <p:cNvPicPr preferRelativeResize="0"/>
          <p:nvPr/>
        </p:nvPicPr>
        <p:blipFill rotWithShape="1">
          <a:blip r:embed="rId18">
            <a:alphaModFix/>
          </a:blip>
          <a:srcRect b="0" l="0" r="0" t="0"/>
          <a:stretch/>
        </p:blipFill>
        <p:spPr>
          <a:xfrm>
            <a:off x="5408592" y="3672286"/>
            <a:ext cx="1794479" cy="1976688"/>
          </a:xfrm>
          <a:prstGeom prst="rect">
            <a:avLst/>
          </a:prstGeom>
          <a:noFill/>
          <a:ln>
            <a:noFill/>
          </a:ln>
          <a:effectLst>
            <a:outerShdw blurRad="50800" rotWithShape="0" algn="tl" dir="2700000" dist="38100">
              <a:srgbClr val="000000">
                <a:alpha val="40000"/>
              </a:srgbClr>
            </a:outerShdw>
          </a:effectLst>
        </p:spPr>
      </p:pic>
      <p:sp>
        <p:nvSpPr>
          <p:cNvPr id="390" name="Google Shape;390;p16"/>
          <p:cNvSpPr txBox="1"/>
          <p:nvPr/>
        </p:nvSpPr>
        <p:spPr>
          <a:xfrm>
            <a:off x="7377116" y="475064"/>
            <a:ext cx="2424861"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C00000"/>
                </a:solidFill>
                <a:latin typeface="Poppins"/>
                <a:ea typeface="Poppins"/>
                <a:cs typeface="Poppins"/>
                <a:sym typeface="Poppins"/>
              </a:rPr>
              <a:t>DIGITAL</a:t>
            </a:r>
            <a:endParaRPr b="1" i="0" sz="4000" u="none" cap="none" strike="noStrike">
              <a:solidFill>
                <a:srgbClr val="C00000"/>
              </a:solidFill>
              <a:latin typeface="Poppins"/>
              <a:ea typeface="Poppins"/>
              <a:cs typeface="Poppins"/>
              <a:sym typeface="Poppi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pic>
        <p:nvPicPr>
          <p:cNvPr id="395" name="Google Shape;395;p17"/>
          <p:cNvPicPr preferRelativeResize="0"/>
          <p:nvPr/>
        </p:nvPicPr>
        <p:blipFill rotWithShape="1">
          <a:blip r:embed="rId3">
            <a:alphaModFix/>
          </a:blip>
          <a:srcRect b="0" l="0" r="0" t="69906"/>
          <a:stretch/>
        </p:blipFill>
        <p:spPr>
          <a:xfrm>
            <a:off x="0" y="4794176"/>
            <a:ext cx="12192000" cy="2063823"/>
          </a:xfrm>
          <a:prstGeom prst="rect">
            <a:avLst/>
          </a:prstGeom>
          <a:noFill/>
          <a:ln>
            <a:noFill/>
          </a:ln>
        </p:spPr>
      </p:pic>
      <p:pic>
        <p:nvPicPr>
          <p:cNvPr id="396" name="Google Shape;396;p17"/>
          <p:cNvPicPr preferRelativeResize="0"/>
          <p:nvPr/>
        </p:nvPicPr>
        <p:blipFill rotWithShape="1">
          <a:blip r:embed="rId4">
            <a:alphaModFix/>
          </a:blip>
          <a:srcRect b="0" l="0" r="0" t="0"/>
          <a:stretch/>
        </p:blipFill>
        <p:spPr>
          <a:xfrm>
            <a:off x="10594730" y="6292206"/>
            <a:ext cx="1397350" cy="417658"/>
          </a:xfrm>
          <a:prstGeom prst="rect">
            <a:avLst/>
          </a:prstGeom>
          <a:noFill/>
          <a:ln>
            <a:noFill/>
          </a:ln>
        </p:spPr>
      </p:pic>
      <p:sp>
        <p:nvSpPr>
          <p:cNvPr id="397" name="Google Shape;397;p17"/>
          <p:cNvSpPr/>
          <p:nvPr/>
        </p:nvSpPr>
        <p:spPr>
          <a:xfrm>
            <a:off x="9801977" y="569167"/>
            <a:ext cx="2390023" cy="46166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Poppins"/>
                <a:ea typeface="Poppins"/>
                <a:cs typeface="Poppins"/>
                <a:sym typeface="Poppins"/>
              </a:rPr>
              <a:t>SOCIAL MEDIA / SPONSORED ADS</a:t>
            </a:r>
            <a:endParaRPr b="0" i="0" sz="1400" u="none" cap="none" strike="noStrike">
              <a:solidFill>
                <a:srgbClr val="000000"/>
              </a:solidFill>
              <a:latin typeface="Arial"/>
              <a:ea typeface="Arial"/>
              <a:cs typeface="Arial"/>
              <a:sym typeface="Arial"/>
            </a:endParaRPr>
          </a:p>
        </p:txBody>
      </p:sp>
      <p:sp>
        <p:nvSpPr>
          <p:cNvPr id="398" name="Google Shape;398;p17"/>
          <p:cNvSpPr txBox="1"/>
          <p:nvPr/>
        </p:nvSpPr>
        <p:spPr>
          <a:xfrm>
            <a:off x="7377116" y="475064"/>
            <a:ext cx="2424861"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C00000"/>
                </a:solidFill>
                <a:latin typeface="Poppins"/>
                <a:ea typeface="Poppins"/>
                <a:cs typeface="Poppins"/>
                <a:sym typeface="Poppins"/>
              </a:rPr>
              <a:t>DIGITAL</a:t>
            </a:r>
            <a:endParaRPr b="1" i="0" sz="4000" u="none" cap="none" strike="noStrike">
              <a:solidFill>
                <a:srgbClr val="C00000"/>
              </a:solidFill>
              <a:latin typeface="Poppins"/>
              <a:ea typeface="Poppins"/>
              <a:cs typeface="Poppins"/>
              <a:sym typeface="Poppins"/>
            </a:endParaRPr>
          </a:p>
        </p:txBody>
      </p:sp>
      <p:pic>
        <p:nvPicPr>
          <p:cNvPr descr="A picture containing text&#10;&#10;Description automatically generated" id="399" name="Google Shape;399;p17"/>
          <p:cNvPicPr preferRelativeResize="0"/>
          <p:nvPr/>
        </p:nvPicPr>
        <p:blipFill rotWithShape="1">
          <a:blip r:embed="rId5">
            <a:alphaModFix/>
          </a:blip>
          <a:srcRect b="0" l="0" r="0" t="0"/>
          <a:stretch/>
        </p:blipFill>
        <p:spPr>
          <a:xfrm>
            <a:off x="7963731" y="3738923"/>
            <a:ext cx="3526531" cy="1813882"/>
          </a:xfrm>
          <a:prstGeom prst="rect">
            <a:avLst/>
          </a:prstGeom>
          <a:noFill/>
          <a:ln>
            <a:noFill/>
          </a:ln>
          <a:effectLst>
            <a:outerShdw blurRad="50800" rotWithShape="0" algn="t" dir="5400000" dist="38100">
              <a:srgbClr val="000000">
                <a:alpha val="40000"/>
              </a:srgbClr>
            </a:outerShdw>
          </a:effectLst>
        </p:spPr>
      </p:pic>
      <p:pic>
        <p:nvPicPr>
          <p:cNvPr descr="A picture containing diagram&#10;&#10;Description automatically generated" id="400" name="Google Shape;400;p17"/>
          <p:cNvPicPr preferRelativeResize="0"/>
          <p:nvPr/>
        </p:nvPicPr>
        <p:blipFill rotWithShape="1">
          <a:blip r:embed="rId6">
            <a:alphaModFix/>
          </a:blip>
          <a:srcRect b="0" l="0" r="0" t="0"/>
          <a:stretch/>
        </p:blipFill>
        <p:spPr>
          <a:xfrm>
            <a:off x="575791" y="3700510"/>
            <a:ext cx="3526528" cy="1842964"/>
          </a:xfrm>
          <a:prstGeom prst="rect">
            <a:avLst/>
          </a:prstGeom>
          <a:noFill/>
          <a:ln>
            <a:noFill/>
          </a:ln>
          <a:effectLst>
            <a:outerShdw blurRad="50800" rotWithShape="0" algn="t" dir="5400000" dist="38100">
              <a:srgbClr val="000000">
                <a:alpha val="40000"/>
              </a:srgbClr>
            </a:outerShdw>
          </a:effectLst>
        </p:spPr>
      </p:pic>
      <p:pic>
        <p:nvPicPr>
          <p:cNvPr descr="Graphical user interface&#10;&#10;Description automatically generated" id="401" name="Google Shape;401;p17"/>
          <p:cNvPicPr preferRelativeResize="0"/>
          <p:nvPr/>
        </p:nvPicPr>
        <p:blipFill rotWithShape="1">
          <a:blip r:embed="rId7">
            <a:alphaModFix/>
          </a:blip>
          <a:srcRect b="0" l="0" r="0" t="0"/>
          <a:stretch/>
        </p:blipFill>
        <p:spPr>
          <a:xfrm>
            <a:off x="4252317" y="3729592"/>
            <a:ext cx="3526531" cy="1842964"/>
          </a:xfrm>
          <a:prstGeom prst="rect">
            <a:avLst/>
          </a:prstGeom>
          <a:noFill/>
          <a:ln>
            <a:noFill/>
          </a:ln>
        </p:spPr>
      </p:pic>
      <p:pic>
        <p:nvPicPr>
          <p:cNvPr descr="A picture containing graphical user interface&#10;&#10;Description automatically generated" id="402" name="Google Shape;402;p17"/>
          <p:cNvPicPr preferRelativeResize="0"/>
          <p:nvPr/>
        </p:nvPicPr>
        <p:blipFill rotWithShape="1">
          <a:blip r:embed="rId8">
            <a:alphaModFix/>
          </a:blip>
          <a:srcRect b="0" l="0" r="0" t="0"/>
          <a:stretch/>
        </p:blipFill>
        <p:spPr>
          <a:xfrm>
            <a:off x="7954400" y="1580539"/>
            <a:ext cx="3526531" cy="1842965"/>
          </a:xfrm>
          <a:prstGeom prst="rect">
            <a:avLst/>
          </a:prstGeom>
          <a:noFill/>
          <a:ln>
            <a:noFill/>
          </a:ln>
        </p:spPr>
      </p:pic>
      <p:pic>
        <p:nvPicPr>
          <p:cNvPr descr="Graphical user interface, website&#10;&#10;Description automatically generated" id="403" name="Google Shape;403;p17"/>
          <p:cNvPicPr preferRelativeResize="0"/>
          <p:nvPr/>
        </p:nvPicPr>
        <p:blipFill rotWithShape="1">
          <a:blip r:embed="rId9">
            <a:alphaModFix/>
          </a:blip>
          <a:srcRect b="0" l="0" r="0" t="0"/>
          <a:stretch/>
        </p:blipFill>
        <p:spPr>
          <a:xfrm>
            <a:off x="4252318" y="1580539"/>
            <a:ext cx="3526531" cy="1842965"/>
          </a:xfrm>
          <a:prstGeom prst="rect">
            <a:avLst/>
          </a:prstGeom>
          <a:noFill/>
          <a:ln>
            <a:noFill/>
          </a:ln>
        </p:spPr>
      </p:pic>
      <p:pic>
        <p:nvPicPr>
          <p:cNvPr descr="Website&#10;&#10;Description automatically generated" id="404" name="Google Shape;404;p17"/>
          <p:cNvPicPr preferRelativeResize="0"/>
          <p:nvPr/>
        </p:nvPicPr>
        <p:blipFill rotWithShape="1">
          <a:blip r:embed="rId10">
            <a:alphaModFix/>
          </a:blip>
          <a:srcRect b="0" l="0" r="0" t="0"/>
          <a:stretch/>
        </p:blipFill>
        <p:spPr>
          <a:xfrm>
            <a:off x="575790" y="1586036"/>
            <a:ext cx="3526528" cy="184296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18"/>
          <p:cNvPicPr preferRelativeResize="0"/>
          <p:nvPr/>
        </p:nvPicPr>
        <p:blipFill rotWithShape="1">
          <a:blip r:embed="rId3">
            <a:alphaModFix/>
          </a:blip>
          <a:srcRect b="0" l="0" r="0" t="69906"/>
          <a:stretch/>
        </p:blipFill>
        <p:spPr>
          <a:xfrm>
            <a:off x="0" y="4794176"/>
            <a:ext cx="12192000" cy="2063823"/>
          </a:xfrm>
          <a:prstGeom prst="rect">
            <a:avLst/>
          </a:prstGeom>
          <a:noFill/>
          <a:ln>
            <a:noFill/>
          </a:ln>
        </p:spPr>
      </p:pic>
      <p:pic>
        <p:nvPicPr>
          <p:cNvPr id="410" name="Google Shape;410;p18"/>
          <p:cNvPicPr preferRelativeResize="0"/>
          <p:nvPr/>
        </p:nvPicPr>
        <p:blipFill rotWithShape="1">
          <a:blip r:embed="rId4">
            <a:alphaModFix/>
          </a:blip>
          <a:srcRect b="0" l="0" r="0" t="0"/>
          <a:stretch/>
        </p:blipFill>
        <p:spPr>
          <a:xfrm>
            <a:off x="10594730" y="6292206"/>
            <a:ext cx="1397350" cy="417658"/>
          </a:xfrm>
          <a:prstGeom prst="rect">
            <a:avLst/>
          </a:prstGeom>
          <a:noFill/>
          <a:ln>
            <a:noFill/>
          </a:ln>
        </p:spPr>
      </p:pic>
      <p:sp>
        <p:nvSpPr>
          <p:cNvPr id="411" name="Google Shape;411;p18"/>
          <p:cNvSpPr/>
          <p:nvPr/>
        </p:nvSpPr>
        <p:spPr>
          <a:xfrm>
            <a:off x="9801977" y="569167"/>
            <a:ext cx="2390023" cy="46166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Poppins"/>
                <a:ea typeface="Poppins"/>
                <a:cs typeface="Poppins"/>
                <a:sym typeface="Poppins"/>
              </a:rPr>
              <a:t>GOOGLE DISPLAY</a:t>
            </a:r>
            <a:endParaRPr b="0" i="0" sz="1400" u="none" cap="none" strike="noStrike">
              <a:solidFill>
                <a:srgbClr val="000000"/>
              </a:solidFill>
              <a:latin typeface="Arial"/>
              <a:ea typeface="Arial"/>
              <a:cs typeface="Arial"/>
              <a:sym typeface="Arial"/>
            </a:endParaRPr>
          </a:p>
        </p:txBody>
      </p:sp>
      <p:sp>
        <p:nvSpPr>
          <p:cNvPr id="412" name="Google Shape;412;p18"/>
          <p:cNvSpPr txBox="1"/>
          <p:nvPr/>
        </p:nvSpPr>
        <p:spPr>
          <a:xfrm>
            <a:off x="7377116" y="475064"/>
            <a:ext cx="2424861"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C00000"/>
                </a:solidFill>
                <a:latin typeface="Poppins"/>
                <a:ea typeface="Poppins"/>
                <a:cs typeface="Poppins"/>
                <a:sym typeface="Poppins"/>
              </a:rPr>
              <a:t>DIGITAL</a:t>
            </a:r>
            <a:endParaRPr b="1" i="0" sz="4000" u="none" cap="none" strike="noStrike">
              <a:solidFill>
                <a:srgbClr val="C00000"/>
              </a:solidFill>
              <a:latin typeface="Poppins"/>
              <a:ea typeface="Poppins"/>
              <a:cs typeface="Poppins"/>
              <a:sym typeface="Poppins"/>
            </a:endParaRPr>
          </a:p>
        </p:txBody>
      </p:sp>
      <p:pic>
        <p:nvPicPr>
          <p:cNvPr id="413" name="Google Shape;413;p18"/>
          <p:cNvPicPr preferRelativeResize="0"/>
          <p:nvPr/>
        </p:nvPicPr>
        <p:blipFill rotWithShape="1">
          <a:blip r:embed="rId5">
            <a:alphaModFix/>
          </a:blip>
          <a:srcRect b="0" l="0" r="0" t="0"/>
          <a:stretch/>
        </p:blipFill>
        <p:spPr>
          <a:xfrm>
            <a:off x="9352328" y="1435839"/>
            <a:ext cx="791578" cy="4009795"/>
          </a:xfrm>
          <a:prstGeom prst="rect">
            <a:avLst/>
          </a:prstGeom>
          <a:noFill/>
          <a:ln>
            <a:noFill/>
          </a:ln>
          <a:effectLst>
            <a:outerShdw blurRad="50800" rotWithShape="0" algn="t" dir="5400000" dist="38100">
              <a:srgbClr val="000000">
                <a:alpha val="40000"/>
              </a:srgbClr>
            </a:outerShdw>
          </a:effectLst>
        </p:spPr>
      </p:pic>
      <p:pic>
        <p:nvPicPr>
          <p:cNvPr id="414" name="Google Shape;414;p18"/>
          <p:cNvPicPr preferRelativeResize="0"/>
          <p:nvPr/>
        </p:nvPicPr>
        <p:blipFill rotWithShape="1">
          <a:blip r:embed="rId6">
            <a:alphaModFix/>
          </a:blip>
          <a:srcRect b="0" l="0" r="0" t="0"/>
          <a:stretch/>
        </p:blipFill>
        <p:spPr>
          <a:xfrm>
            <a:off x="8371598" y="1448204"/>
            <a:ext cx="788396" cy="3985067"/>
          </a:xfrm>
          <a:prstGeom prst="rect">
            <a:avLst/>
          </a:prstGeom>
          <a:noFill/>
          <a:ln>
            <a:noFill/>
          </a:ln>
          <a:effectLst>
            <a:outerShdw blurRad="50800" rotWithShape="0" algn="t" dir="5400000" dist="38100">
              <a:srgbClr val="000000">
                <a:alpha val="40000"/>
              </a:srgbClr>
            </a:outerShdw>
          </a:effectLst>
        </p:spPr>
      </p:pic>
      <p:pic>
        <p:nvPicPr>
          <p:cNvPr id="415" name="Google Shape;415;p18"/>
          <p:cNvPicPr preferRelativeResize="0"/>
          <p:nvPr/>
        </p:nvPicPr>
        <p:blipFill rotWithShape="1">
          <a:blip r:embed="rId7">
            <a:alphaModFix/>
          </a:blip>
          <a:srcRect b="0" l="0" r="0" t="0"/>
          <a:stretch/>
        </p:blipFill>
        <p:spPr>
          <a:xfrm>
            <a:off x="7381348" y="1455124"/>
            <a:ext cx="785850" cy="3985075"/>
          </a:xfrm>
          <a:prstGeom prst="rect">
            <a:avLst/>
          </a:prstGeom>
          <a:noFill/>
          <a:ln>
            <a:noFill/>
          </a:ln>
          <a:effectLst>
            <a:outerShdw blurRad="50800" rotWithShape="0" algn="t" dir="5400000" dist="38100">
              <a:srgbClr val="000000">
                <a:alpha val="40000"/>
              </a:srgbClr>
            </a:outerShdw>
          </a:effectLst>
        </p:spPr>
      </p:pic>
      <p:sp>
        <p:nvSpPr>
          <p:cNvPr id="416" name="Google Shape;416;p18"/>
          <p:cNvSpPr txBox="1"/>
          <p:nvPr/>
        </p:nvSpPr>
        <p:spPr>
          <a:xfrm>
            <a:off x="8318706" y="1193628"/>
            <a:ext cx="954101" cy="25391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50"/>
              <a:buFont typeface="Arial"/>
              <a:buNone/>
            </a:pPr>
            <a:r>
              <a:rPr b="1" i="0" lang="en-US" sz="1050" u="none" cap="none" strike="noStrike">
                <a:solidFill>
                  <a:schemeClr val="dk1"/>
                </a:solidFill>
                <a:latin typeface="Poppins"/>
                <a:ea typeface="Poppins"/>
                <a:cs typeface="Poppins"/>
                <a:sym typeface="Poppins"/>
              </a:rPr>
              <a:t>Philippines</a:t>
            </a:r>
            <a:endParaRPr b="1" i="0" sz="1050" u="none" cap="none" strike="noStrike">
              <a:solidFill>
                <a:schemeClr val="dk1"/>
              </a:solidFill>
              <a:latin typeface="Poppins"/>
              <a:ea typeface="Poppins"/>
              <a:cs typeface="Poppins"/>
              <a:sym typeface="Poppins"/>
            </a:endParaRPr>
          </a:p>
        </p:txBody>
      </p:sp>
      <p:sp>
        <p:nvSpPr>
          <p:cNvPr id="417" name="Google Shape;417;p18"/>
          <p:cNvSpPr txBox="1"/>
          <p:nvPr/>
        </p:nvSpPr>
        <p:spPr>
          <a:xfrm>
            <a:off x="7309706" y="1193628"/>
            <a:ext cx="954101" cy="25391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50"/>
              <a:buFont typeface="Arial"/>
              <a:buNone/>
            </a:pPr>
            <a:r>
              <a:rPr b="1" i="0" lang="en-US" sz="1050" u="none" cap="none" strike="noStrike">
                <a:solidFill>
                  <a:schemeClr val="dk1"/>
                </a:solidFill>
                <a:latin typeface="Poppins"/>
                <a:ea typeface="Poppins"/>
                <a:cs typeface="Poppins"/>
                <a:sym typeface="Poppins"/>
              </a:rPr>
              <a:t>Singapore</a:t>
            </a:r>
            <a:endParaRPr b="1" i="0" sz="1050" u="none" cap="none" strike="noStrike">
              <a:solidFill>
                <a:schemeClr val="dk1"/>
              </a:solidFill>
              <a:latin typeface="Poppins"/>
              <a:ea typeface="Poppins"/>
              <a:cs typeface="Poppins"/>
              <a:sym typeface="Poppins"/>
            </a:endParaRPr>
          </a:p>
        </p:txBody>
      </p:sp>
      <p:sp>
        <p:nvSpPr>
          <p:cNvPr id="418" name="Google Shape;418;p18"/>
          <p:cNvSpPr txBox="1"/>
          <p:nvPr/>
        </p:nvSpPr>
        <p:spPr>
          <a:xfrm>
            <a:off x="9305673" y="1193628"/>
            <a:ext cx="954101" cy="25391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50"/>
              <a:buFont typeface="Arial"/>
              <a:buNone/>
            </a:pPr>
            <a:r>
              <a:rPr b="1" i="0" lang="en-US" sz="1050" u="none" cap="none" strike="noStrike">
                <a:solidFill>
                  <a:schemeClr val="dk1"/>
                </a:solidFill>
                <a:latin typeface="Poppins"/>
                <a:ea typeface="Poppins"/>
                <a:cs typeface="Poppins"/>
                <a:sym typeface="Poppins"/>
              </a:rPr>
              <a:t>Australia</a:t>
            </a:r>
            <a:endParaRPr b="1" i="0" sz="1050" u="none" cap="none" strike="noStrike">
              <a:solidFill>
                <a:schemeClr val="dk1"/>
              </a:solidFill>
              <a:latin typeface="Poppins"/>
              <a:ea typeface="Poppins"/>
              <a:cs typeface="Poppins"/>
              <a:sym typeface="Poppins"/>
            </a:endParaRPr>
          </a:p>
        </p:txBody>
      </p:sp>
      <p:sp>
        <p:nvSpPr>
          <p:cNvPr id="419" name="Google Shape;419;p18"/>
          <p:cNvSpPr txBox="1"/>
          <p:nvPr/>
        </p:nvSpPr>
        <p:spPr>
          <a:xfrm>
            <a:off x="10261283" y="1194520"/>
            <a:ext cx="954101" cy="25391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50"/>
              <a:buFont typeface="Arial"/>
              <a:buNone/>
            </a:pPr>
            <a:r>
              <a:rPr b="1" i="0" lang="en-US" sz="1050" u="none" cap="none" strike="noStrike">
                <a:solidFill>
                  <a:schemeClr val="dk1"/>
                </a:solidFill>
                <a:latin typeface="Poppins"/>
                <a:ea typeface="Poppins"/>
                <a:cs typeface="Poppins"/>
                <a:sym typeface="Poppins"/>
              </a:rPr>
              <a:t>Generic</a:t>
            </a:r>
            <a:endParaRPr b="1" i="0" sz="1050" u="none" cap="none" strike="noStrike">
              <a:solidFill>
                <a:schemeClr val="dk1"/>
              </a:solidFill>
              <a:latin typeface="Poppins"/>
              <a:ea typeface="Poppins"/>
              <a:cs typeface="Poppins"/>
              <a:sym typeface="Poppins"/>
            </a:endParaRPr>
          </a:p>
        </p:txBody>
      </p:sp>
      <p:pic>
        <p:nvPicPr>
          <p:cNvPr id="420" name="Google Shape;420;p18"/>
          <p:cNvPicPr preferRelativeResize="0"/>
          <p:nvPr/>
        </p:nvPicPr>
        <p:blipFill rotWithShape="1">
          <a:blip r:embed="rId8">
            <a:alphaModFix/>
          </a:blip>
          <a:srcRect b="0" l="0" r="0" t="0"/>
          <a:stretch/>
        </p:blipFill>
        <p:spPr>
          <a:xfrm>
            <a:off x="963518" y="1515153"/>
            <a:ext cx="1958799" cy="1978172"/>
          </a:xfrm>
          <a:prstGeom prst="rect">
            <a:avLst/>
          </a:prstGeom>
          <a:noFill/>
          <a:ln cap="flat" cmpd="sng" w="9525">
            <a:solidFill>
              <a:srgbClr val="D8D8D8"/>
            </a:solidFill>
            <a:prstDash val="solid"/>
            <a:round/>
            <a:headEnd len="sm" w="sm" type="none"/>
            <a:tailEnd len="sm" w="sm" type="none"/>
          </a:ln>
          <a:effectLst>
            <a:outerShdw blurRad="50800" rotWithShape="0" algn="t" dir="5400000" dist="38100">
              <a:srgbClr val="000000">
                <a:alpha val="40000"/>
              </a:srgbClr>
            </a:outerShdw>
          </a:effectLst>
        </p:spPr>
      </p:pic>
      <p:sp>
        <p:nvSpPr>
          <p:cNvPr id="421" name="Google Shape;421;p18"/>
          <p:cNvSpPr txBox="1"/>
          <p:nvPr/>
        </p:nvSpPr>
        <p:spPr>
          <a:xfrm>
            <a:off x="687285" y="3593677"/>
            <a:ext cx="1850938" cy="25391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050"/>
              <a:buFont typeface="Arial"/>
              <a:buNone/>
            </a:pPr>
            <a:r>
              <a:rPr b="1" i="0" lang="en-US" sz="1050" u="none" cap="none" strike="noStrike">
                <a:solidFill>
                  <a:schemeClr val="dk1"/>
                </a:solidFill>
                <a:latin typeface="Manrope"/>
                <a:ea typeface="Manrope"/>
                <a:cs typeface="Manrope"/>
                <a:sym typeface="Manrope"/>
              </a:rPr>
              <a:t>Cleaning Services</a:t>
            </a:r>
            <a:endParaRPr b="1" i="0" sz="1050" u="none" cap="none" strike="noStrike">
              <a:solidFill>
                <a:schemeClr val="dk1"/>
              </a:solidFill>
              <a:latin typeface="Manrope"/>
              <a:ea typeface="Manrope"/>
              <a:cs typeface="Manrope"/>
              <a:sym typeface="Manrope"/>
            </a:endParaRPr>
          </a:p>
        </p:txBody>
      </p:sp>
      <p:pic>
        <p:nvPicPr>
          <p:cNvPr id="422" name="Google Shape;422;p18"/>
          <p:cNvPicPr preferRelativeResize="0"/>
          <p:nvPr/>
        </p:nvPicPr>
        <p:blipFill rotWithShape="1">
          <a:blip r:embed="rId9">
            <a:alphaModFix/>
          </a:blip>
          <a:srcRect b="0" l="0" r="0" t="0"/>
          <a:stretch/>
        </p:blipFill>
        <p:spPr>
          <a:xfrm>
            <a:off x="3094056" y="1521700"/>
            <a:ext cx="1912306" cy="1978173"/>
          </a:xfrm>
          <a:prstGeom prst="rect">
            <a:avLst/>
          </a:prstGeom>
          <a:noFill/>
          <a:ln>
            <a:noFill/>
          </a:ln>
          <a:effectLst>
            <a:outerShdw blurRad="50800" rotWithShape="0" algn="t" dir="5400000" dist="38100">
              <a:srgbClr val="000000">
                <a:alpha val="40000"/>
              </a:srgbClr>
            </a:outerShdw>
          </a:effectLst>
        </p:spPr>
      </p:pic>
      <p:sp>
        <p:nvSpPr>
          <p:cNvPr id="423" name="Google Shape;423;p18"/>
          <p:cNvSpPr txBox="1"/>
          <p:nvPr/>
        </p:nvSpPr>
        <p:spPr>
          <a:xfrm>
            <a:off x="2992809" y="3595790"/>
            <a:ext cx="2214141"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1" i="0" lang="en-US" sz="1050" u="none" cap="none" strike="noStrike">
                <a:solidFill>
                  <a:schemeClr val="dk1"/>
                </a:solidFill>
                <a:latin typeface="Manrope"/>
                <a:ea typeface="Manrope"/>
                <a:cs typeface="Manrope"/>
                <a:sym typeface="Manrope"/>
              </a:rPr>
              <a:t>Dry Clean and Laundry</a:t>
            </a:r>
            <a:endParaRPr b="1" i="0" sz="1050" u="none" cap="none" strike="noStrike">
              <a:solidFill>
                <a:schemeClr val="dk1"/>
              </a:solidFill>
              <a:latin typeface="Manrope"/>
              <a:ea typeface="Manrope"/>
              <a:cs typeface="Manrope"/>
              <a:sym typeface="Manrope"/>
            </a:endParaRPr>
          </a:p>
        </p:txBody>
      </p:sp>
      <p:pic>
        <p:nvPicPr>
          <p:cNvPr id="424" name="Google Shape;424;p18"/>
          <p:cNvPicPr preferRelativeResize="0"/>
          <p:nvPr/>
        </p:nvPicPr>
        <p:blipFill rotWithShape="1">
          <a:blip r:embed="rId10">
            <a:alphaModFix/>
          </a:blip>
          <a:srcRect b="0" l="0" r="0" t="0"/>
          <a:stretch/>
        </p:blipFill>
        <p:spPr>
          <a:xfrm>
            <a:off x="5178101" y="1509415"/>
            <a:ext cx="1918443" cy="1990095"/>
          </a:xfrm>
          <a:prstGeom prst="rect">
            <a:avLst/>
          </a:prstGeom>
          <a:noFill/>
          <a:ln>
            <a:noFill/>
          </a:ln>
          <a:effectLst>
            <a:outerShdw blurRad="50800" rotWithShape="0" algn="t" dir="5400000" dist="38100">
              <a:srgbClr val="000000">
                <a:alpha val="40000"/>
              </a:srgbClr>
            </a:outerShdw>
          </a:effectLst>
        </p:spPr>
      </p:pic>
      <p:sp>
        <p:nvSpPr>
          <p:cNvPr id="425" name="Google Shape;425;p18"/>
          <p:cNvSpPr txBox="1"/>
          <p:nvPr/>
        </p:nvSpPr>
        <p:spPr>
          <a:xfrm>
            <a:off x="5094883" y="3591944"/>
            <a:ext cx="1423556" cy="25391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050"/>
              <a:buFont typeface="Arial"/>
              <a:buNone/>
            </a:pPr>
            <a:r>
              <a:rPr b="1" i="0" lang="en-US" sz="1050" u="none" cap="none" strike="noStrike">
                <a:solidFill>
                  <a:schemeClr val="dk1"/>
                </a:solidFill>
                <a:latin typeface="Manrope"/>
                <a:ea typeface="Manrope"/>
                <a:cs typeface="Manrope"/>
                <a:sym typeface="Manrope"/>
              </a:rPr>
              <a:t>Home Repair</a:t>
            </a:r>
            <a:endParaRPr b="1" i="0" sz="1050" u="none" cap="none" strike="noStrike">
              <a:solidFill>
                <a:schemeClr val="dk1"/>
              </a:solidFill>
              <a:latin typeface="Manrope"/>
              <a:ea typeface="Manrope"/>
              <a:cs typeface="Manrope"/>
              <a:sym typeface="Manrope"/>
            </a:endParaRPr>
          </a:p>
        </p:txBody>
      </p:sp>
      <p:pic>
        <p:nvPicPr>
          <p:cNvPr id="426" name="Google Shape;426;p18"/>
          <p:cNvPicPr preferRelativeResize="0"/>
          <p:nvPr/>
        </p:nvPicPr>
        <p:blipFill rotWithShape="1">
          <a:blip r:embed="rId11">
            <a:alphaModFix/>
          </a:blip>
          <a:srcRect b="0" l="0" r="0" t="0"/>
          <a:stretch/>
        </p:blipFill>
        <p:spPr>
          <a:xfrm>
            <a:off x="963518" y="3891189"/>
            <a:ext cx="2984551" cy="1564881"/>
          </a:xfrm>
          <a:prstGeom prst="rect">
            <a:avLst/>
          </a:prstGeom>
          <a:noFill/>
          <a:ln>
            <a:noFill/>
          </a:ln>
          <a:effectLst>
            <a:outerShdw blurRad="50800" rotWithShape="0" algn="t" dir="5400000" dist="38100">
              <a:srgbClr val="000000">
                <a:alpha val="40000"/>
              </a:srgbClr>
            </a:outerShdw>
          </a:effectLst>
        </p:spPr>
      </p:pic>
      <p:pic>
        <p:nvPicPr>
          <p:cNvPr id="427" name="Google Shape;427;p18"/>
          <p:cNvPicPr preferRelativeResize="0"/>
          <p:nvPr/>
        </p:nvPicPr>
        <p:blipFill rotWithShape="1">
          <a:blip r:embed="rId12">
            <a:alphaModFix/>
          </a:blip>
          <a:srcRect b="0" l="0" r="0" t="0"/>
          <a:stretch/>
        </p:blipFill>
        <p:spPr>
          <a:xfrm>
            <a:off x="4129182" y="3855191"/>
            <a:ext cx="2984549" cy="1601338"/>
          </a:xfrm>
          <a:prstGeom prst="rect">
            <a:avLst/>
          </a:prstGeom>
          <a:noFill/>
          <a:ln>
            <a:noFill/>
          </a:ln>
          <a:effectLst>
            <a:outerShdw blurRad="50800" rotWithShape="0" algn="t" dir="5400000" dist="38100">
              <a:srgbClr val="000000">
                <a:alpha val="40000"/>
              </a:srgbClr>
            </a:outerShdw>
          </a:effectLst>
        </p:spPr>
      </p:pic>
      <p:pic>
        <p:nvPicPr>
          <p:cNvPr id="428" name="Google Shape;428;p18"/>
          <p:cNvPicPr preferRelativeResize="0"/>
          <p:nvPr/>
        </p:nvPicPr>
        <p:blipFill rotWithShape="1">
          <a:blip r:embed="rId13">
            <a:alphaModFix/>
          </a:blip>
          <a:srcRect b="0" l="0" r="0" t="0"/>
          <a:stretch/>
        </p:blipFill>
        <p:spPr>
          <a:xfrm>
            <a:off x="10328361" y="1464455"/>
            <a:ext cx="806159" cy="4008887"/>
          </a:xfrm>
          <a:prstGeom prst="rect">
            <a:avLst/>
          </a:prstGeom>
          <a:noFill/>
          <a:ln>
            <a:noFill/>
          </a:ln>
          <a:effectLst>
            <a:outerShdw blurRad="50800" rotWithShape="0" algn="t" dir="5400000" dist="38100">
              <a:srgbClr val="000000">
                <a:alpha val="40000"/>
              </a:srgb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19"/>
          <p:cNvSpPr/>
          <p:nvPr/>
        </p:nvSpPr>
        <p:spPr>
          <a:xfrm>
            <a:off x="9801977" y="569167"/>
            <a:ext cx="2390023" cy="46166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Poppins"/>
                <a:ea typeface="Poppins"/>
                <a:cs typeface="Poppins"/>
                <a:sym typeface="Poppins"/>
              </a:rPr>
              <a:t>SEO</a:t>
            </a:r>
            <a:endParaRPr b="0" i="0" sz="1400" u="none" cap="none" strike="noStrike">
              <a:solidFill>
                <a:srgbClr val="000000"/>
              </a:solidFill>
              <a:latin typeface="Arial"/>
              <a:ea typeface="Arial"/>
              <a:cs typeface="Arial"/>
              <a:sym typeface="Arial"/>
            </a:endParaRPr>
          </a:p>
        </p:txBody>
      </p:sp>
      <p:sp>
        <p:nvSpPr>
          <p:cNvPr id="434" name="Google Shape;434;p19"/>
          <p:cNvSpPr txBox="1"/>
          <p:nvPr/>
        </p:nvSpPr>
        <p:spPr>
          <a:xfrm>
            <a:off x="7377116" y="475064"/>
            <a:ext cx="2424861"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C00000"/>
                </a:solidFill>
                <a:latin typeface="Poppins"/>
                <a:ea typeface="Poppins"/>
                <a:cs typeface="Poppins"/>
                <a:sym typeface="Poppins"/>
              </a:rPr>
              <a:t>DIGITAL</a:t>
            </a:r>
            <a:endParaRPr b="1" i="0" sz="4000" u="none" cap="none" strike="noStrike">
              <a:solidFill>
                <a:srgbClr val="C00000"/>
              </a:solidFill>
              <a:latin typeface="Poppins"/>
              <a:ea typeface="Poppins"/>
              <a:cs typeface="Poppins"/>
              <a:sym typeface="Poppins"/>
            </a:endParaRPr>
          </a:p>
        </p:txBody>
      </p:sp>
      <p:pic>
        <p:nvPicPr>
          <p:cNvPr id="435" name="Google Shape;435;p19"/>
          <p:cNvPicPr preferRelativeResize="0"/>
          <p:nvPr/>
        </p:nvPicPr>
        <p:blipFill rotWithShape="1">
          <a:blip r:embed="rId3">
            <a:alphaModFix/>
          </a:blip>
          <a:srcRect b="0" l="0" r="0" t="0"/>
          <a:stretch/>
        </p:blipFill>
        <p:spPr>
          <a:xfrm>
            <a:off x="442522" y="1234261"/>
            <a:ext cx="8077955" cy="2204223"/>
          </a:xfrm>
          <a:prstGeom prst="rect">
            <a:avLst/>
          </a:prstGeom>
          <a:noFill/>
          <a:ln>
            <a:noFill/>
          </a:ln>
        </p:spPr>
      </p:pic>
      <p:pic>
        <p:nvPicPr>
          <p:cNvPr id="436" name="Google Shape;436;p19"/>
          <p:cNvPicPr preferRelativeResize="0"/>
          <p:nvPr/>
        </p:nvPicPr>
        <p:blipFill rotWithShape="1">
          <a:blip r:embed="rId4">
            <a:alphaModFix/>
          </a:blip>
          <a:srcRect b="0" l="0" r="0" t="0"/>
          <a:stretch/>
        </p:blipFill>
        <p:spPr>
          <a:xfrm>
            <a:off x="442522" y="3438484"/>
            <a:ext cx="6350684" cy="1715726"/>
          </a:xfrm>
          <a:prstGeom prst="rect">
            <a:avLst/>
          </a:prstGeom>
          <a:noFill/>
          <a:ln>
            <a:noFill/>
          </a:ln>
        </p:spPr>
      </p:pic>
      <p:pic>
        <p:nvPicPr>
          <p:cNvPr id="437" name="Google Shape;437;p19"/>
          <p:cNvPicPr preferRelativeResize="0"/>
          <p:nvPr/>
        </p:nvPicPr>
        <p:blipFill rotWithShape="1">
          <a:blip r:embed="rId5">
            <a:alphaModFix/>
          </a:blip>
          <a:srcRect b="0" l="0" r="0" t="0"/>
          <a:stretch/>
        </p:blipFill>
        <p:spPr>
          <a:xfrm>
            <a:off x="6793206" y="2858606"/>
            <a:ext cx="5105283" cy="2318182"/>
          </a:xfrm>
          <a:prstGeom prst="rect">
            <a:avLst/>
          </a:prstGeom>
          <a:noFill/>
          <a:ln>
            <a:noFill/>
          </a:ln>
        </p:spPr>
      </p:pic>
      <p:pic>
        <p:nvPicPr>
          <p:cNvPr id="438" name="Google Shape;438;p19"/>
          <p:cNvPicPr preferRelativeResize="0"/>
          <p:nvPr/>
        </p:nvPicPr>
        <p:blipFill rotWithShape="1">
          <a:blip r:embed="rId6">
            <a:alphaModFix/>
          </a:blip>
          <a:srcRect b="0" l="0" r="0" t="69906"/>
          <a:stretch/>
        </p:blipFill>
        <p:spPr>
          <a:xfrm>
            <a:off x="0" y="4794176"/>
            <a:ext cx="12192000" cy="2063823"/>
          </a:xfrm>
          <a:prstGeom prst="rect">
            <a:avLst/>
          </a:prstGeom>
          <a:noFill/>
          <a:ln>
            <a:noFill/>
          </a:ln>
        </p:spPr>
      </p:pic>
      <p:pic>
        <p:nvPicPr>
          <p:cNvPr id="439" name="Google Shape;439;p19"/>
          <p:cNvPicPr preferRelativeResize="0"/>
          <p:nvPr/>
        </p:nvPicPr>
        <p:blipFill rotWithShape="1">
          <a:blip r:embed="rId7">
            <a:alphaModFix/>
          </a:blip>
          <a:srcRect b="0" l="0" r="0" t="0"/>
          <a:stretch/>
        </p:blipFill>
        <p:spPr>
          <a:xfrm>
            <a:off x="10594730" y="6292206"/>
            <a:ext cx="1397350" cy="41765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2"/>
          <p:cNvPicPr preferRelativeResize="0"/>
          <p:nvPr/>
        </p:nvPicPr>
        <p:blipFill rotWithShape="1">
          <a:blip r:embed="rId3">
            <a:alphaModFix/>
          </a:blip>
          <a:srcRect b="0" l="0" r="60187" t="0"/>
          <a:stretch/>
        </p:blipFill>
        <p:spPr>
          <a:xfrm>
            <a:off x="0" y="0"/>
            <a:ext cx="4854012" cy="6858000"/>
          </a:xfrm>
          <a:prstGeom prst="rect">
            <a:avLst/>
          </a:prstGeom>
          <a:noFill/>
          <a:ln>
            <a:noFill/>
          </a:ln>
        </p:spPr>
      </p:pic>
      <p:sp>
        <p:nvSpPr>
          <p:cNvPr id="96" name="Google Shape;96;p2"/>
          <p:cNvSpPr txBox="1"/>
          <p:nvPr/>
        </p:nvSpPr>
        <p:spPr>
          <a:xfrm>
            <a:off x="5246600" y="1010526"/>
            <a:ext cx="3988035"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chemeClr val="dk1"/>
                </a:solidFill>
                <a:latin typeface="Poppins"/>
                <a:ea typeface="Poppins"/>
                <a:cs typeface="Poppins"/>
                <a:sym typeface="Poppins"/>
              </a:rPr>
              <a:t>Who We Are</a:t>
            </a:r>
            <a:endParaRPr b="0" i="0" sz="1400" u="none" cap="none" strike="noStrike">
              <a:solidFill>
                <a:srgbClr val="000000"/>
              </a:solidFill>
              <a:latin typeface="Arial"/>
              <a:ea typeface="Arial"/>
              <a:cs typeface="Arial"/>
              <a:sym typeface="Arial"/>
            </a:endParaRPr>
          </a:p>
        </p:txBody>
      </p:sp>
      <p:sp>
        <p:nvSpPr>
          <p:cNvPr id="97" name="Google Shape;97;p2"/>
          <p:cNvSpPr txBox="1"/>
          <p:nvPr/>
        </p:nvSpPr>
        <p:spPr>
          <a:xfrm>
            <a:off x="5272976" y="1581757"/>
            <a:ext cx="410767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Poppins"/>
                <a:ea typeface="Poppins"/>
                <a:cs typeface="Poppins"/>
                <a:sym typeface="Poppins"/>
              </a:rPr>
              <a:t>Your Dynamic Marketing Partner</a:t>
            </a:r>
            <a:endParaRPr b="0" i="0" sz="1400" u="none" cap="none" strike="noStrike">
              <a:solidFill>
                <a:srgbClr val="000000"/>
              </a:solidFill>
              <a:latin typeface="Arial"/>
              <a:ea typeface="Arial"/>
              <a:cs typeface="Arial"/>
              <a:sym typeface="Arial"/>
            </a:endParaRPr>
          </a:p>
        </p:txBody>
      </p:sp>
      <p:sp>
        <p:nvSpPr>
          <p:cNvPr id="98" name="Google Shape;98;p2"/>
          <p:cNvSpPr txBox="1"/>
          <p:nvPr/>
        </p:nvSpPr>
        <p:spPr>
          <a:xfrm>
            <a:off x="5246600" y="2513942"/>
            <a:ext cx="6745478"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Poppins"/>
                <a:ea typeface="Poppins"/>
                <a:cs typeface="Poppins"/>
                <a:sym typeface="Poppins"/>
              </a:rPr>
              <a:t>Established in 2017, formerly Dygiq, Creative Quest is a forward-thinking marketing agency dedicated to creating extraordinary experiences for brands.</a:t>
            </a:r>
            <a:endParaRPr b="0" i="0" sz="1800" u="none" cap="none" strike="noStrike">
              <a:solidFill>
                <a:schemeClr val="dk1"/>
              </a:solidFill>
              <a:latin typeface="Poppins"/>
              <a:ea typeface="Poppins"/>
              <a:cs typeface="Poppins"/>
              <a:sym typeface="Poppins"/>
            </a:endParaRPr>
          </a:p>
        </p:txBody>
      </p:sp>
      <p:sp>
        <p:nvSpPr>
          <p:cNvPr id="99" name="Google Shape;99;p2"/>
          <p:cNvSpPr txBox="1"/>
          <p:nvPr/>
        </p:nvSpPr>
        <p:spPr>
          <a:xfrm>
            <a:off x="5246600" y="3647420"/>
            <a:ext cx="6557470"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dk1"/>
                </a:solidFill>
                <a:latin typeface="Poppins"/>
                <a:ea typeface="Poppins"/>
                <a:cs typeface="Poppins"/>
                <a:sym typeface="Poppins"/>
              </a:rPr>
              <a:t>Our team of seasoned professionals is passionate about innovation, creativity, and delivering results that resonate.</a:t>
            </a:r>
            <a:endParaRPr b="0" i="0" sz="1800" u="none" cap="none" strike="noStrike">
              <a:solidFill>
                <a:schemeClr val="dk1"/>
              </a:solidFill>
              <a:latin typeface="Poppins"/>
              <a:ea typeface="Poppins"/>
              <a:cs typeface="Poppins"/>
              <a:sym typeface="Poppins"/>
            </a:endParaRPr>
          </a:p>
        </p:txBody>
      </p:sp>
      <p:sp>
        <p:nvSpPr>
          <p:cNvPr id="100" name="Google Shape;100;p2"/>
          <p:cNvSpPr txBox="1"/>
          <p:nvPr/>
        </p:nvSpPr>
        <p:spPr>
          <a:xfrm>
            <a:off x="8998720" y="148655"/>
            <a:ext cx="2928358" cy="584775"/>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Poppins"/>
                <a:ea typeface="Poppins"/>
                <a:cs typeface="Poppins"/>
                <a:sym typeface="Poppins"/>
              </a:rPr>
              <a:t>ABOUT US</a:t>
            </a:r>
            <a:endParaRPr b="0" i="0" sz="1400" u="none" cap="none" strike="noStrike">
              <a:solidFill>
                <a:srgbClr val="000000"/>
              </a:solidFill>
              <a:latin typeface="Arial"/>
              <a:ea typeface="Arial"/>
              <a:cs typeface="Arial"/>
              <a:sym typeface="Arial"/>
            </a:endParaRPr>
          </a:p>
        </p:txBody>
      </p:sp>
      <p:sp>
        <p:nvSpPr>
          <p:cNvPr id="101" name="Google Shape;101;p2"/>
          <p:cNvSpPr/>
          <p:nvPr/>
        </p:nvSpPr>
        <p:spPr>
          <a:xfrm>
            <a:off x="4854012" y="1990625"/>
            <a:ext cx="6745478" cy="457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02" name="Google Shape;102;p2"/>
          <p:cNvPicPr preferRelativeResize="0"/>
          <p:nvPr/>
        </p:nvPicPr>
        <p:blipFill rotWithShape="1">
          <a:blip r:embed="rId4">
            <a:alphaModFix/>
          </a:blip>
          <a:srcRect b="0" l="0" r="0" t="0"/>
          <a:stretch/>
        </p:blipFill>
        <p:spPr>
          <a:xfrm>
            <a:off x="10594730" y="6291687"/>
            <a:ext cx="1397347" cy="417658"/>
          </a:xfrm>
          <a:prstGeom prst="rect">
            <a:avLst/>
          </a:prstGeom>
          <a:noFill/>
          <a:ln>
            <a:noFill/>
          </a:ln>
        </p:spPr>
      </p:pic>
      <p:pic>
        <p:nvPicPr>
          <p:cNvPr id="103" name="Google Shape;103;p2"/>
          <p:cNvPicPr preferRelativeResize="0"/>
          <p:nvPr/>
        </p:nvPicPr>
        <p:blipFill rotWithShape="1">
          <a:blip r:embed="rId5">
            <a:alphaModFix/>
          </a:blip>
          <a:srcRect b="0" l="0" r="0" t="0"/>
          <a:stretch/>
        </p:blipFill>
        <p:spPr>
          <a:xfrm>
            <a:off x="0" y="2513942"/>
            <a:ext cx="2227809" cy="336355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pic>
        <p:nvPicPr>
          <p:cNvPr id="444" name="Google Shape;444;p20"/>
          <p:cNvPicPr preferRelativeResize="0"/>
          <p:nvPr/>
        </p:nvPicPr>
        <p:blipFill rotWithShape="1">
          <a:blip r:embed="rId3">
            <a:alphaModFix/>
          </a:blip>
          <a:srcRect b="0" l="0" r="60607" t="0"/>
          <a:stretch/>
        </p:blipFill>
        <p:spPr>
          <a:xfrm>
            <a:off x="0" y="0"/>
            <a:ext cx="4802736" cy="6858000"/>
          </a:xfrm>
          <a:prstGeom prst="rect">
            <a:avLst/>
          </a:prstGeom>
          <a:noFill/>
          <a:ln>
            <a:noFill/>
          </a:ln>
        </p:spPr>
      </p:pic>
      <p:sp>
        <p:nvSpPr>
          <p:cNvPr id="445" name="Google Shape;445;p20"/>
          <p:cNvSpPr txBox="1"/>
          <p:nvPr/>
        </p:nvSpPr>
        <p:spPr>
          <a:xfrm>
            <a:off x="5278456" y="1886073"/>
            <a:ext cx="6509045" cy="584775"/>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Poppins"/>
                <a:ea typeface="Poppins"/>
                <a:cs typeface="Poppins"/>
                <a:sym typeface="Poppins"/>
              </a:rPr>
              <a:t>Trusted by Industry Leaders</a:t>
            </a:r>
            <a:endParaRPr b="0" i="0" sz="1400" u="none" cap="none" strike="noStrike">
              <a:solidFill>
                <a:srgbClr val="000000"/>
              </a:solidFill>
              <a:latin typeface="Arial"/>
              <a:ea typeface="Arial"/>
              <a:cs typeface="Arial"/>
              <a:sym typeface="Arial"/>
            </a:endParaRPr>
          </a:p>
        </p:txBody>
      </p:sp>
      <p:sp>
        <p:nvSpPr>
          <p:cNvPr id="446" name="Google Shape;446;p20"/>
          <p:cNvSpPr txBox="1"/>
          <p:nvPr/>
        </p:nvSpPr>
        <p:spPr>
          <a:xfrm>
            <a:off x="7961835" y="2391127"/>
            <a:ext cx="3825666" cy="3693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Poppins"/>
                <a:ea typeface="Poppins"/>
                <a:cs typeface="Poppins"/>
                <a:sym typeface="Poppins"/>
              </a:rPr>
              <a:t>Primarily Serving the IT Industry</a:t>
            </a:r>
            <a:endParaRPr b="0" i="0" sz="1800" u="none" cap="none" strike="noStrike">
              <a:solidFill>
                <a:srgbClr val="FF0000"/>
              </a:solidFill>
              <a:latin typeface="Poppins"/>
              <a:ea typeface="Poppins"/>
              <a:cs typeface="Poppins"/>
              <a:sym typeface="Poppins"/>
            </a:endParaRPr>
          </a:p>
        </p:txBody>
      </p:sp>
      <p:sp>
        <p:nvSpPr>
          <p:cNvPr id="447" name="Google Shape;447;p20"/>
          <p:cNvSpPr/>
          <p:nvPr/>
        </p:nvSpPr>
        <p:spPr>
          <a:xfrm>
            <a:off x="3844183" y="3558684"/>
            <a:ext cx="7853585" cy="1743342"/>
          </a:xfrm>
          <a:prstGeom prst="rect">
            <a:avLst/>
          </a:prstGeom>
          <a:solidFill>
            <a:srgbClr val="262626"/>
          </a:solid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48" name="Google Shape;448;p20"/>
          <p:cNvSpPr txBox="1"/>
          <p:nvPr/>
        </p:nvSpPr>
        <p:spPr>
          <a:xfrm>
            <a:off x="4053558" y="3830190"/>
            <a:ext cx="7558753"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Poppins"/>
                <a:ea typeface="Poppins"/>
                <a:cs typeface="Poppins"/>
                <a:sym typeface="Poppins"/>
              </a:rPr>
              <a:t>Our clientele includes leading businesses in the IT industry.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Poppins"/>
                <a:ea typeface="Poppins"/>
                <a:cs typeface="Poppins"/>
                <a:sym typeface="Poppins"/>
              </a:rPr>
              <a:t>We've had the privilege of partnering with renowned companies, delivering successful campaigns and impactful marketing strategies.</a:t>
            </a:r>
            <a:endParaRPr b="0" i="0" sz="1400" u="none" cap="none" strike="noStrike">
              <a:solidFill>
                <a:srgbClr val="000000"/>
              </a:solidFill>
              <a:latin typeface="Arial"/>
              <a:ea typeface="Arial"/>
              <a:cs typeface="Arial"/>
              <a:sym typeface="Arial"/>
            </a:endParaRPr>
          </a:p>
        </p:txBody>
      </p:sp>
      <p:sp>
        <p:nvSpPr>
          <p:cNvPr id="449" name="Google Shape;449;p20"/>
          <p:cNvSpPr txBox="1"/>
          <p:nvPr/>
        </p:nvSpPr>
        <p:spPr>
          <a:xfrm>
            <a:off x="8998720" y="148655"/>
            <a:ext cx="2928358" cy="584775"/>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Poppins"/>
                <a:ea typeface="Poppins"/>
                <a:cs typeface="Poppins"/>
                <a:sym typeface="Poppins"/>
              </a:rPr>
              <a:t>CLIENTELE</a:t>
            </a:r>
            <a:endParaRPr b="0" i="0" sz="1400" u="none" cap="none" strike="noStrike">
              <a:solidFill>
                <a:srgbClr val="000000"/>
              </a:solidFill>
              <a:latin typeface="Arial"/>
              <a:ea typeface="Arial"/>
              <a:cs typeface="Arial"/>
              <a:sym typeface="Arial"/>
            </a:endParaRPr>
          </a:p>
        </p:txBody>
      </p:sp>
      <p:pic>
        <p:nvPicPr>
          <p:cNvPr id="450" name="Google Shape;450;p20"/>
          <p:cNvPicPr preferRelativeResize="0"/>
          <p:nvPr/>
        </p:nvPicPr>
        <p:blipFill rotWithShape="1">
          <a:blip r:embed="rId4">
            <a:alphaModFix/>
          </a:blip>
          <a:srcRect b="0" l="0" r="0" t="0"/>
          <a:stretch/>
        </p:blipFill>
        <p:spPr>
          <a:xfrm>
            <a:off x="10594730" y="6291687"/>
            <a:ext cx="1397347" cy="417658"/>
          </a:xfrm>
          <a:prstGeom prst="rect">
            <a:avLst/>
          </a:prstGeom>
          <a:noFill/>
          <a:ln>
            <a:noFill/>
          </a:ln>
        </p:spPr>
      </p:pic>
      <p:pic>
        <p:nvPicPr>
          <p:cNvPr id="451" name="Google Shape;451;p20"/>
          <p:cNvPicPr preferRelativeResize="0"/>
          <p:nvPr/>
        </p:nvPicPr>
        <p:blipFill rotWithShape="1">
          <a:blip r:embed="rId5">
            <a:alphaModFix/>
          </a:blip>
          <a:srcRect b="0" l="0" r="0" t="0"/>
          <a:stretch/>
        </p:blipFill>
        <p:spPr>
          <a:xfrm>
            <a:off x="-220136" y="0"/>
            <a:ext cx="2587163" cy="390542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pic>
        <p:nvPicPr>
          <p:cNvPr id="456" name="Google Shape;456;p21"/>
          <p:cNvPicPr preferRelativeResize="0"/>
          <p:nvPr/>
        </p:nvPicPr>
        <p:blipFill rotWithShape="1">
          <a:blip r:embed="rId3">
            <a:alphaModFix/>
          </a:blip>
          <a:srcRect b="3817" l="0" r="16558" t="0"/>
          <a:stretch/>
        </p:blipFill>
        <p:spPr>
          <a:xfrm>
            <a:off x="7431880" y="3119459"/>
            <a:ext cx="4896740" cy="3738541"/>
          </a:xfrm>
          <a:prstGeom prst="rect">
            <a:avLst/>
          </a:prstGeom>
          <a:noFill/>
          <a:ln>
            <a:noFill/>
          </a:ln>
        </p:spPr>
      </p:pic>
      <p:sp>
        <p:nvSpPr>
          <p:cNvPr id="457" name="Google Shape;457;p21"/>
          <p:cNvSpPr/>
          <p:nvPr/>
        </p:nvSpPr>
        <p:spPr>
          <a:xfrm>
            <a:off x="0" y="1754304"/>
            <a:ext cx="6044726" cy="1315051"/>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58" name="Google Shape;458;p21"/>
          <p:cNvSpPr txBox="1"/>
          <p:nvPr/>
        </p:nvSpPr>
        <p:spPr>
          <a:xfrm>
            <a:off x="532688" y="636031"/>
            <a:ext cx="6509045"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Poppins"/>
                <a:ea typeface="Poppins"/>
                <a:cs typeface="Poppins"/>
                <a:sym typeface="Poppins"/>
              </a:rPr>
              <a:t>Guided by Visionaries</a:t>
            </a:r>
            <a:endParaRPr b="0" i="0" sz="1400" u="none" cap="none" strike="noStrike">
              <a:solidFill>
                <a:srgbClr val="000000"/>
              </a:solidFill>
              <a:latin typeface="Arial"/>
              <a:ea typeface="Arial"/>
              <a:cs typeface="Arial"/>
              <a:sym typeface="Arial"/>
            </a:endParaRPr>
          </a:p>
        </p:txBody>
      </p:sp>
      <p:sp>
        <p:nvSpPr>
          <p:cNvPr id="459" name="Google Shape;459;p21"/>
          <p:cNvSpPr txBox="1"/>
          <p:nvPr/>
        </p:nvSpPr>
        <p:spPr>
          <a:xfrm>
            <a:off x="549782" y="1169530"/>
            <a:ext cx="413331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Poppins"/>
                <a:ea typeface="Poppins"/>
                <a:cs typeface="Poppins"/>
                <a:sym typeface="Poppins"/>
              </a:rPr>
              <a:t>Meet [Managing Director's Name]</a:t>
            </a:r>
            <a:endParaRPr b="0" i="0" sz="1800" u="none" cap="none" strike="noStrike">
              <a:solidFill>
                <a:srgbClr val="FF0000"/>
              </a:solidFill>
              <a:latin typeface="Poppins"/>
              <a:ea typeface="Poppins"/>
              <a:cs typeface="Poppins"/>
              <a:sym typeface="Poppins"/>
            </a:endParaRPr>
          </a:p>
        </p:txBody>
      </p:sp>
      <p:sp>
        <p:nvSpPr>
          <p:cNvPr id="460" name="Google Shape;460;p21"/>
          <p:cNvSpPr txBox="1"/>
          <p:nvPr/>
        </p:nvSpPr>
        <p:spPr>
          <a:xfrm>
            <a:off x="522718" y="1947038"/>
            <a:ext cx="5398092"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Poppins"/>
                <a:ea typeface="Poppins"/>
                <a:cs typeface="Poppins"/>
                <a:sym typeface="Poppins"/>
              </a:rPr>
              <a:t>At the helm of Creative Quest is </a:t>
            </a:r>
            <a:r>
              <a:rPr b="1" i="0" lang="en-US" sz="1400" u="none" cap="none" strike="noStrike">
                <a:solidFill>
                  <a:schemeClr val="lt1"/>
                </a:solidFill>
                <a:latin typeface="Poppins"/>
                <a:ea typeface="Poppins"/>
                <a:cs typeface="Poppins"/>
                <a:sym typeface="Poppins"/>
              </a:rPr>
              <a:t>Ann Viloria</a:t>
            </a:r>
            <a:r>
              <a:rPr b="0" i="0" lang="en-US" sz="1400" u="none" cap="none" strike="noStrike">
                <a:solidFill>
                  <a:schemeClr val="lt1"/>
                </a:solidFill>
                <a:latin typeface="Poppins"/>
                <a:ea typeface="Poppins"/>
                <a:cs typeface="Poppins"/>
                <a:sym typeface="Poppins"/>
              </a:rPr>
              <a:t>, a visionary with 23 years of solid marketing background from reputable IT companies. Ann leads the agency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Poppins"/>
                <a:ea typeface="Poppins"/>
                <a:cs typeface="Poppins"/>
                <a:sym typeface="Poppins"/>
              </a:rPr>
              <a:t>towards continuous innovation and excellence.</a:t>
            </a:r>
            <a:endParaRPr b="0" i="0" sz="1400" u="none" cap="none" strike="noStrike">
              <a:solidFill>
                <a:srgbClr val="000000"/>
              </a:solidFill>
              <a:latin typeface="Arial"/>
              <a:ea typeface="Arial"/>
              <a:cs typeface="Arial"/>
              <a:sym typeface="Arial"/>
            </a:endParaRPr>
          </a:p>
        </p:txBody>
      </p:sp>
      <p:sp>
        <p:nvSpPr>
          <p:cNvPr id="461" name="Google Shape;461;p21"/>
          <p:cNvSpPr txBox="1"/>
          <p:nvPr/>
        </p:nvSpPr>
        <p:spPr>
          <a:xfrm>
            <a:off x="549781" y="3242072"/>
            <a:ext cx="2706168" cy="6001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Poppins"/>
                <a:ea typeface="Poppins"/>
                <a:cs typeface="Poppins"/>
                <a:sym typeface="Poppins"/>
              </a:rPr>
              <a:t>Founder, Viloria Group, Inc.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Poppins"/>
                <a:ea typeface="Poppins"/>
                <a:cs typeface="Poppins"/>
                <a:sym typeface="Poppins"/>
              </a:rPr>
              <a:t>Co-Founder, Blue Chamber One Inc.</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Poppins"/>
                <a:ea typeface="Poppins"/>
                <a:cs typeface="Poppins"/>
                <a:sym typeface="Poppins"/>
              </a:rPr>
              <a:t>Co-founder, Naturaleza Wellness </a:t>
            </a:r>
            <a:endParaRPr b="0" i="0" sz="1400" u="none" cap="none" strike="noStrike">
              <a:solidFill>
                <a:srgbClr val="000000"/>
              </a:solidFill>
              <a:latin typeface="Arial"/>
              <a:ea typeface="Arial"/>
              <a:cs typeface="Arial"/>
              <a:sym typeface="Arial"/>
            </a:endParaRPr>
          </a:p>
        </p:txBody>
      </p:sp>
      <p:sp>
        <p:nvSpPr>
          <p:cNvPr id="462" name="Google Shape;462;p21"/>
          <p:cNvSpPr txBox="1"/>
          <p:nvPr/>
        </p:nvSpPr>
        <p:spPr>
          <a:xfrm>
            <a:off x="549781" y="4000475"/>
            <a:ext cx="2706168" cy="6001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Poppins"/>
                <a:ea typeface="Poppins"/>
                <a:cs typeface="Poppins"/>
                <a:sym typeface="Poppins"/>
              </a:rPr>
              <a:t>MBA Regis – Ateneo Graduate School of Business (Former Director – AGSB Chamber of Commerce)</a:t>
            </a:r>
            <a:endParaRPr b="0" i="0" sz="1100" u="none" cap="none" strike="noStrike">
              <a:solidFill>
                <a:schemeClr val="dk1"/>
              </a:solidFill>
              <a:latin typeface="Poppins"/>
              <a:ea typeface="Poppins"/>
              <a:cs typeface="Poppins"/>
              <a:sym typeface="Poppins"/>
            </a:endParaRPr>
          </a:p>
        </p:txBody>
      </p:sp>
      <p:sp>
        <p:nvSpPr>
          <p:cNvPr id="463" name="Google Shape;463;p21"/>
          <p:cNvSpPr txBox="1"/>
          <p:nvPr/>
        </p:nvSpPr>
        <p:spPr>
          <a:xfrm>
            <a:off x="549781" y="4755197"/>
            <a:ext cx="2637800"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Poppins"/>
                <a:ea typeface="Poppins"/>
                <a:cs typeface="Poppins"/>
                <a:sym typeface="Poppins"/>
              </a:rPr>
              <a:t>ESSCA Ecole de Management (Shanghai) Alumni</a:t>
            </a:r>
            <a:endParaRPr b="0" i="0" sz="1100" u="none" cap="none" strike="noStrike">
              <a:solidFill>
                <a:schemeClr val="dk1"/>
              </a:solidFill>
              <a:latin typeface="Poppins"/>
              <a:ea typeface="Poppins"/>
              <a:cs typeface="Poppins"/>
              <a:sym typeface="Poppins"/>
            </a:endParaRPr>
          </a:p>
        </p:txBody>
      </p:sp>
      <p:sp>
        <p:nvSpPr>
          <p:cNvPr id="464" name="Google Shape;464;p21"/>
          <p:cNvSpPr txBox="1"/>
          <p:nvPr/>
        </p:nvSpPr>
        <p:spPr>
          <a:xfrm>
            <a:off x="549780" y="5343431"/>
            <a:ext cx="2637800"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Poppins"/>
                <a:ea typeface="Poppins"/>
                <a:cs typeface="Poppins"/>
                <a:sym typeface="Poppins"/>
              </a:rPr>
              <a:t>Former EVP of JCI San Juan</a:t>
            </a:r>
            <a:endParaRPr b="0" i="0" sz="1100" u="none" cap="none" strike="noStrike">
              <a:solidFill>
                <a:schemeClr val="dk1"/>
              </a:solidFill>
              <a:latin typeface="Poppins"/>
              <a:ea typeface="Poppins"/>
              <a:cs typeface="Poppins"/>
              <a:sym typeface="Poppins"/>
            </a:endParaRPr>
          </a:p>
        </p:txBody>
      </p:sp>
      <p:sp>
        <p:nvSpPr>
          <p:cNvPr id="465" name="Google Shape;465;p21"/>
          <p:cNvSpPr txBox="1"/>
          <p:nvPr/>
        </p:nvSpPr>
        <p:spPr>
          <a:xfrm>
            <a:off x="3338557" y="3242072"/>
            <a:ext cx="2951147"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chemeClr val="dk1"/>
                </a:solidFill>
                <a:latin typeface="Poppins"/>
                <a:ea typeface="Poppins"/>
                <a:cs typeface="Poppins"/>
                <a:sym typeface="Poppins"/>
              </a:rPr>
              <a:t>Outstanding Marketing Alumni</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Poppins"/>
                <a:ea typeface="Poppins"/>
                <a:cs typeface="Poppins"/>
                <a:sym typeface="Poppins"/>
              </a:rPr>
              <a:t>Pamantasan ng Lungsod ng Maynila</a:t>
            </a:r>
            <a:endParaRPr b="0" i="0" sz="1100" u="none" cap="none" strike="noStrike">
              <a:solidFill>
                <a:schemeClr val="dk1"/>
              </a:solidFill>
              <a:latin typeface="Poppins"/>
              <a:ea typeface="Poppins"/>
              <a:cs typeface="Poppins"/>
              <a:sym typeface="Poppins"/>
            </a:endParaRPr>
          </a:p>
        </p:txBody>
      </p:sp>
      <p:sp>
        <p:nvSpPr>
          <p:cNvPr id="466" name="Google Shape;466;p21"/>
          <p:cNvSpPr txBox="1"/>
          <p:nvPr/>
        </p:nvSpPr>
        <p:spPr>
          <a:xfrm>
            <a:off x="3338558" y="3983383"/>
            <a:ext cx="2706168"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1" i="0" lang="en-US" sz="1100" u="none" cap="none" strike="noStrike">
                <a:solidFill>
                  <a:schemeClr val="dk1"/>
                </a:solidFill>
                <a:latin typeface="Poppins"/>
                <a:ea typeface="Poppins"/>
                <a:cs typeface="Poppins"/>
                <a:sym typeface="Poppins"/>
              </a:rPr>
              <a:t>Marketing Awardee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Poppins"/>
                <a:ea typeface="Poppins"/>
                <a:cs typeface="Poppins"/>
                <a:sym typeface="Poppins"/>
              </a:rPr>
              <a:t>Dell EMC and Microsoft Dynamics</a:t>
            </a:r>
            <a:endParaRPr b="0" i="0" sz="1100" u="none" cap="none" strike="noStrike">
              <a:solidFill>
                <a:schemeClr val="dk1"/>
              </a:solidFill>
              <a:latin typeface="Poppins"/>
              <a:ea typeface="Poppins"/>
              <a:cs typeface="Poppins"/>
              <a:sym typeface="Poppins"/>
            </a:endParaRPr>
          </a:p>
        </p:txBody>
      </p:sp>
      <p:sp>
        <p:nvSpPr>
          <p:cNvPr id="467" name="Google Shape;467;p21"/>
          <p:cNvSpPr txBox="1"/>
          <p:nvPr/>
        </p:nvSpPr>
        <p:spPr>
          <a:xfrm>
            <a:off x="3338558" y="4755197"/>
            <a:ext cx="2637800" cy="2616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Poppins"/>
                <a:ea typeface="Poppins"/>
                <a:cs typeface="Poppins"/>
                <a:sym typeface="Poppins"/>
              </a:rPr>
              <a:t>SEO and Google Analytics Certified</a:t>
            </a:r>
            <a:endParaRPr b="0" i="0" sz="1100" u="none" cap="none" strike="noStrike">
              <a:solidFill>
                <a:schemeClr val="dk1"/>
              </a:solidFill>
              <a:latin typeface="Poppins"/>
              <a:ea typeface="Poppins"/>
              <a:cs typeface="Poppins"/>
              <a:sym typeface="Poppins"/>
            </a:endParaRPr>
          </a:p>
        </p:txBody>
      </p:sp>
      <p:sp>
        <p:nvSpPr>
          <p:cNvPr id="468" name="Google Shape;468;p21"/>
          <p:cNvSpPr txBox="1"/>
          <p:nvPr/>
        </p:nvSpPr>
        <p:spPr>
          <a:xfrm>
            <a:off x="3338552" y="5343433"/>
            <a:ext cx="2637800" cy="43088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Poppins"/>
                <a:ea typeface="Poppins"/>
                <a:cs typeface="Poppins"/>
                <a:sym typeface="Poppins"/>
              </a:rPr>
              <a:t>Adobe Graphics and Web Design Certified</a:t>
            </a:r>
            <a:endParaRPr b="0" i="0" sz="1100" u="none" cap="none" strike="noStrike">
              <a:solidFill>
                <a:schemeClr val="dk1"/>
              </a:solidFill>
              <a:latin typeface="Poppins"/>
              <a:ea typeface="Poppins"/>
              <a:cs typeface="Poppins"/>
              <a:sym typeface="Poppins"/>
            </a:endParaRPr>
          </a:p>
        </p:txBody>
      </p:sp>
      <p:sp>
        <p:nvSpPr>
          <p:cNvPr id="469" name="Google Shape;469;p21"/>
          <p:cNvSpPr txBox="1"/>
          <p:nvPr/>
        </p:nvSpPr>
        <p:spPr>
          <a:xfrm>
            <a:off x="8998720" y="148655"/>
            <a:ext cx="2928358" cy="584775"/>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Poppins"/>
                <a:ea typeface="Poppins"/>
                <a:cs typeface="Poppins"/>
                <a:sym typeface="Poppins"/>
              </a:rPr>
              <a:t>LEADERSHIP</a:t>
            </a:r>
            <a:endParaRPr b="0" i="0" sz="1400" u="none" cap="none" strike="noStrike">
              <a:solidFill>
                <a:srgbClr val="000000"/>
              </a:solidFill>
              <a:latin typeface="Arial"/>
              <a:ea typeface="Arial"/>
              <a:cs typeface="Arial"/>
              <a:sym typeface="Arial"/>
            </a:endParaRPr>
          </a:p>
        </p:txBody>
      </p:sp>
      <p:pic>
        <p:nvPicPr>
          <p:cNvPr id="470" name="Google Shape;470;p21"/>
          <p:cNvPicPr preferRelativeResize="0"/>
          <p:nvPr/>
        </p:nvPicPr>
        <p:blipFill rotWithShape="1">
          <a:blip r:embed="rId4">
            <a:alphaModFix/>
          </a:blip>
          <a:srcRect b="0" l="0" r="0" t="0"/>
          <a:stretch/>
        </p:blipFill>
        <p:spPr>
          <a:xfrm>
            <a:off x="2282414" y="6189117"/>
            <a:ext cx="939350" cy="351615"/>
          </a:xfrm>
          <a:prstGeom prst="rect">
            <a:avLst/>
          </a:prstGeom>
          <a:noFill/>
          <a:ln>
            <a:noFill/>
          </a:ln>
        </p:spPr>
      </p:pic>
      <p:pic>
        <p:nvPicPr>
          <p:cNvPr id="471" name="Google Shape;471;p21"/>
          <p:cNvPicPr preferRelativeResize="0"/>
          <p:nvPr/>
        </p:nvPicPr>
        <p:blipFill rotWithShape="1">
          <a:blip r:embed="rId5">
            <a:alphaModFix/>
          </a:blip>
          <a:srcRect b="0" l="0" r="0" t="0"/>
          <a:stretch/>
        </p:blipFill>
        <p:spPr>
          <a:xfrm>
            <a:off x="520508" y="6085822"/>
            <a:ext cx="502926" cy="502926"/>
          </a:xfrm>
          <a:prstGeom prst="rect">
            <a:avLst/>
          </a:prstGeom>
          <a:noFill/>
          <a:ln>
            <a:noFill/>
          </a:ln>
        </p:spPr>
      </p:pic>
      <p:pic>
        <p:nvPicPr>
          <p:cNvPr id="472" name="Google Shape;472;p21"/>
          <p:cNvPicPr preferRelativeResize="0"/>
          <p:nvPr/>
        </p:nvPicPr>
        <p:blipFill rotWithShape="1">
          <a:blip r:embed="rId6">
            <a:alphaModFix/>
          </a:blip>
          <a:srcRect b="0" l="0" r="0" t="0"/>
          <a:stretch/>
        </p:blipFill>
        <p:spPr>
          <a:xfrm>
            <a:off x="1397191" y="6079252"/>
            <a:ext cx="502926" cy="462830"/>
          </a:xfrm>
          <a:prstGeom prst="rect">
            <a:avLst/>
          </a:prstGeom>
          <a:noFill/>
          <a:ln>
            <a:noFill/>
          </a:ln>
        </p:spPr>
      </p:pic>
      <p:pic>
        <p:nvPicPr>
          <p:cNvPr id="473" name="Google Shape;473;p21"/>
          <p:cNvPicPr preferRelativeResize="0"/>
          <p:nvPr/>
        </p:nvPicPr>
        <p:blipFill rotWithShape="1">
          <a:blip r:embed="rId7">
            <a:alphaModFix/>
          </a:blip>
          <a:srcRect b="0" l="0" r="0" t="0"/>
          <a:stretch/>
        </p:blipFill>
        <p:spPr>
          <a:xfrm>
            <a:off x="3355645" y="6002829"/>
            <a:ext cx="1344544" cy="709199"/>
          </a:xfrm>
          <a:prstGeom prst="rect">
            <a:avLst/>
          </a:prstGeom>
          <a:noFill/>
          <a:ln>
            <a:noFill/>
          </a:ln>
        </p:spPr>
      </p:pic>
      <p:pic>
        <p:nvPicPr>
          <p:cNvPr id="474" name="Google Shape;474;p21"/>
          <p:cNvPicPr preferRelativeResize="0"/>
          <p:nvPr/>
        </p:nvPicPr>
        <p:blipFill rotWithShape="1">
          <a:blip r:embed="rId8">
            <a:alphaModFix/>
          </a:blip>
          <a:srcRect b="0" l="0" r="0" t="0"/>
          <a:stretch/>
        </p:blipFill>
        <p:spPr>
          <a:xfrm>
            <a:off x="6423584" y="592654"/>
            <a:ext cx="4557761" cy="623970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22"/>
          <p:cNvSpPr/>
          <p:nvPr/>
        </p:nvSpPr>
        <p:spPr>
          <a:xfrm>
            <a:off x="367469" y="581114"/>
            <a:ext cx="5400942" cy="5640224"/>
          </a:xfrm>
          <a:prstGeom prst="rect">
            <a:avLst/>
          </a:prstGeom>
          <a:solidFill>
            <a:srgbClr val="0C0C0C"/>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80" name="Google Shape;480;p22"/>
          <p:cNvSpPr txBox="1"/>
          <p:nvPr/>
        </p:nvSpPr>
        <p:spPr>
          <a:xfrm>
            <a:off x="7061678" y="1124246"/>
            <a:ext cx="314200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Poppins"/>
                <a:ea typeface="Poppins"/>
                <a:cs typeface="Poppins"/>
                <a:sym typeface="Poppins"/>
              </a:rPr>
              <a:t>Strategic Approach</a:t>
            </a:r>
            <a:endParaRPr b="1" i="0" sz="2000" u="none" cap="none" strike="noStrike">
              <a:solidFill>
                <a:schemeClr val="dk1"/>
              </a:solidFill>
              <a:latin typeface="Poppins"/>
              <a:ea typeface="Poppins"/>
              <a:cs typeface="Poppins"/>
              <a:sym typeface="Poppins"/>
            </a:endParaRPr>
          </a:p>
        </p:txBody>
      </p:sp>
      <p:sp>
        <p:nvSpPr>
          <p:cNvPr id="481" name="Google Shape;481;p22"/>
          <p:cNvSpPr txBox="1"/>
          <p:nvPr/>
        </p:nvSpPr>
        <p:spPr>
          <a:xfrm>
            <a:off x="6088877" y="1768048"/>
            <a:ext cx="5745623"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Poppins"/>
                <a:ea typeface="Poppins"/>
                <a:cs typeface="Poppins"/>
                <a:sym typeface="Poppins"/>
              </a:rPr>
              <a:t>Meticulous planning and deep market  understanding.</a:t>
            </a:r>
            <a:endParaRPr b="0" i="0" sz="1400" u="none" cap="none" strike="noStrike">
              <a:solidFill>
                <a:srgbClr val="000000"/>
              </a:solidFill>
              <a:latin typeface="Arial"/>
              <a:ea typeface="Arial"/>
              <a:cs typeface="Arial"/>
              <a:sym typeface="Arial"/>
            </a:endParaRPr>
          </a:p>
        </p:txBody>
      </p:sp>
      <p:sp>
        <p:nvSpPr>
          <p:cNvPr id="482" name="Google Shape;482;p22"/>
          <p:cNvSpPr txBox="1"/>
          <p:nvPr/>
        </p:nvSpPr>
        <p:spPr>
          <a:xfrm>
            <a:off x="6113092" y="3534920"/>
            <a:ext cx="5728531"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Poppins"/>
                <a:ea typeface="Poppins"/>
                <a:cs typeface="Poppins"/>
                <a:sym typeface="Poppins"/>
              </a:rPr>
              <a:t>Innovative designs that make your brand stand out.</a:t>
            </a:r>
            <a:endParaRPr b="0" i="0" sz="1400" u="none" cap="none" strike="noStrike">
              <a:solidFill>
                <a:srgbClr val="000000"/>
              </a:solidFill>
              <a:latin typeface="Arial"/>
              <a:ea typeface="Arial"/>
              <a:cs typeface="Arial"/>
              <a:sym typeface="Arial"/>
            </a:endParaRPr>
          </a:p>
        </p:txBody>
      </p:sp>
      <p:sp>
        <p:nvSpPr>
          <p:cNvPr id="483" name="Google Shape;483;p22"/>
          <p:cNvSpPr txBox="1"/>
          <p:nvPr/>
        </p:nvSpPr>
        <p:spPr>
          <a:xfrm>
            <a:off x="6121638" y="5193316"/>
            <a:ext cx="5719985"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Poppins"/>
                <a:ea typeface="Poppins"/>
                <a:cs typeface="Poppins"/>
                <a:sym typeface="Poppins"/>
              </a:rPr>
              <a:t>Your success is our success. Collaborative work with your goals at the core.</a:t>
            </a:r>
            <a:endParaRPr b="0" i="0" sz="1400" u="none" cap="none" strike="noStrike">
              <a:solidFill>
                <a:srgbClr val="000000"/>
              </a:solidFill>
              <a:latin typeface="Arial"/>
              <a:ea typeface="Arial"/>
              <a:cs typeface="Arial"/>
              <a:sym typeface="Arial"/>
            </a:endParaRPr>
          </a:p>
        </p:txBody>
      </p:sp>
      <p:sp>
        <p:nvSpPr>
          <p:cNvPr id="484" name="Google Shape;484;p22"/>
          <p:cNvSpPr txBox="1"/>
          <p:nvPr/>
        </p:nvSpPr>
        <p:spPr>
          <a:xfrm>
            <a:off x="7061678" y="2914419"/>
            <a:ext cx="3142001"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Poppins"/>
                <a:ea typeface="Poppins"/>
                <a:cs typeface="Poppins"/>
                <a:sym typeface="Poppins"/>
              </a:rPr>
              <a:t>Creative Excellence</a:t>
            </a:r>
            <a:endParaRPr b="1" i="0" sz="2000" u="none" cap="none" strike="noStrike">
              <a:solidFill>
                <a:schemeClr val="dk1"/>
              </a:solidFill>
              <a:latin typeface="Poppins"/>
              <a:ea typeface="Poppins"/>
              <a:cs typeface="Poppins"/>
              <a:sym typeface="Poppins"/>
            </a:endParaRPr>
          </a:p>
        </p:txBody>
      </p:sp>
      <p:sp>
        <p:nvSpPr>
          <p:cNvPr id="485" name="Google Shape;485;p22"/>
          <p:cNvSpPr txBox="1"/>
          <p:nvPr/>
        </p:nvSpPr>
        <p:spPr>
          <a:xfrm>
            <a:off x="7078770" y="4565162"/>
            <a:ext cx="3621995" cy="40011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dk1"/>
                </a:solidFill>
                <a:latin typeface="Poppins"/>
                <a:ea typeface="Poppins"/>
                <a:cs typeface="Poppins"/>
                <a:sym typeface="Poppins"/>
              </a:rPr>
              <a:t>Customer-Centric Focus</a:t>
            </a:r>
            <a:endParaRPr b="1" i="0" sz="2000" u="none" cap="none" strike="noStrike">
              <a:solidFill>
                <a:schemeClr val="dk1"/>
              </a:solidFill>
              <a:latin typeface="Poppins"/>
              <a:ea typeface="Poppins"/>
              <a:cs typeface="Poppins"/>
              <a:sym typeface="Poppins"/>
            </a:endParaRPr>
          </a:p>
        </p:txBody>
      </p:sp>
      <p:sp>
        <p:nvSpPr>
          <p:cNvPr id="486" name="Google Shape;486;p22"/>
          <p:cNvSpPr txBox="1"/>
          <p:nvPr/>
        </p:nvSpPr>
        <p:spPr>
          <a:xfrm>
            <a:off x="7845039" y="148655"/>
            <a:ext cx="4082039" cy="584775"/>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Poppins"/>
                <a:ea typeface="Poppins"/>
                <a:cs typeface="Poppins"/>
                <a:sym typeface="Poppins"/>
              </a:rPr>
              <a:t>WHY CHOOSE US</a:t>
            </a:r>
            <a:endParaRPr b="0" i="0" sz="1400" u="none" cap="none" strike="noStrike">
              <a:solidFill>
                <a:srgbClr val="000000"/>
              </a:solidFill>
              <a:latin typeface="Arial"/>
              <a:ea typeface="Arial"/>
              <a:cs typeface="Arial"/>
              <a:sym typeface="Arial"/>
            </a:endParaRPr>
          </a:p>
        </p:txBody>
      </p:sp>
      <p:sp>
        <p:nvSpPr>
          <p:cNvPr id="487" name="Google Shape;487;p22"/>
          <p:cNvSpPr txBox="1"/>
          <p:nvPr/>
        </p:nvSpPr>
        <p:spPr>
          <a:xfrm>
            <a:off x="998434" y="2855195"/>
            <a:ext cx="4270047" cy="10772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Poppins"/>
                <a:ea typeface="Poppins"/>
                <a:cs typeface="Poppins"/>
                <a:sym typeface="Poppins"/>
              </a:rPr>
              <a:t>The </a:t>
            </a:r>
            <a:r>
              <a:rPr b="1" i="0" lang="en-US" sz="3200" u="none" cap="none" strike="noStrike">
                <a:solidFill>
                  <a:srgbClr val="FF0000"/>
                </a:solidFill>
                <a:latin typeface="Poppins"/>
                <a:ea typeface="Poppins"/>
                <a:cs typeface="Poppins"/>
                <a:sym typeface="Poppins"/>
              </a:rPr>
              <a:t>Creative Quest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Poppins"/>
                <a:ea typeface="Poppins"/>
                <a:cs typeface="Poppins"/>
                <a:sym typeface="Poppins"/>
              </a:rPr>
              <a:t>Advantage</a:t>
            </a:r>
            <a:endParaRPr b="0" i="0" sz="1400" u="none" cap="none" strike="noStrike">
              <a:solidFill>
                <a:srgbClr val="000000"/>
              </a:solidFill>
              <a:latin typeface="Arial"/>
              <a:ea typeface="Arial"/>
              <a:cs typeface="Arial"/>
              <a:sym typeface="Arial"/>
            </a:endParaRPr>
          </a:p>
        </p:txBody>
      </p:sp>
      <p:sp>
        <p:nvSpPr>
          <p:cNvPr id="488" name="Google Shape;488;p22"/>
          <p:cNvSpPr/>
          <p:nvPr/>
        </p:nvSpPr>
        <p:spPr>
          <a:xfrm>
            <a:off x="816122" y="1134887"/>
            <a:ext cx="4452359" cy="4452359"/>
          </a:xfrm>
          <a:prstGeom prst="ellipse">
            <a:avLst/>
          </a:prstGeom>
          <a:no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Line arrow: Straight with solid fill" id="489" name="Google Shape;489;p22"/>
          <p:cNvPicPr preferRelativeResize="0"/>
          <p:nvPr/>
        </p:nvPicPr>
        <p:blipFill rotWithShape="1">
          <a:blip r:embed="rId3">
            <a:alphaModFix/>
          </a:blip>
          <a:srcRect b="0" l="0" r="0" t="0"/>
          <a:stretch/>
        </p:blipFill>
        <p:spPr>
          <a:xfrm flipH="1">
            <a:off x="4681670" y="3251676"/>
            <a:ext cx="914400" cy="914400"/>
          </a:xfrm>
          <a:prstGeom prst="rect">
            <a:avLst/>
          </a:prstGeom>
          <a:noFill/>
          <a:ln>
            <a:noFill/>
          </a:ln>
        </p:spPr>
      </p:pic>
      <p:sp>
        <p:nvSpPr>
          <p:cNvPr id="490" name="Google Shape;490;p22"/>
          <p:cNvSpPr/>
          <p:nvPr/>
        </p:nvSpPr>
        <p:spPr>
          <a:xfrm flipH="1" rot="10800000">
            <a:off x="6181456" y="2442005"/>
            <a:ext cx="5560466" cy="457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1" name="Google Shape;491;p22"/>
          <p:cNvSpPr/>
          <p:nvPr/>
        </p:nvSpPr>
        <p:spPr>
          <a:xfrm flipH="1" rot="10800000">
            <a:off x="6214216" y="4117480"/>
            <a:ext cx="5560466" cy="4571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492" name="Google Shape;492;p22"/>
          <p:cNvPicPr preferRelativeResize="0"/>
          <p:nvPr/>
        </p:nvPicPr>
        <p:blipFill rotWithShape="1">
          <a:blip r:embed="rId4">
            <a:alphaModFix/>
          </a:blip>
          <a:srcRect b="0" l="0" r="0" t="0"/>
          <a:stretch/>
        </p:blipFill>
        <p:spPr>
          <a:xfrm>
            <a:off x="10594730" y="6291687"/>
            <a:ext cx="1397347" cy="417658"/>
          </a:xfrm>
          <a:prstGeom prst="rect">
            <a:avLst/>
          </a:prstGeom>
          <a:noFill/>
          <a:ln>
            <a:noFill/>
          </a:ln>
        </p:spPr>
      </p:pic>
      <p:pic>
        <p:nvPicPr>
          <p:cNvPr id="493" name="Google Shape;493;p22"/>
          <p:cNvPicPr preferRelativeResize="0"/>
          <p:nvPr/>
        </p:nvPicPr>
        <p:blipFill rotWithShape="1">
          <a:blip r:embed="rId5">
            <a:alphaModFix/>
          </a:blip>
          <a:srcRect b="0" l="0" r="0" t="0"/>
          <a:stretch/>
        </p:blipFill>
        <p:spPr>
          <a:xfrm>
            <a:off x="6222762" y="4337516"/>
            <a:ext cx="767698" cy="767698"/>
          </a:xfrm>
          <a:prstGeom prst="rect">
            <a:avLst/>
          </a:prstGeom>
          <a:noFill/>
          <a:ln>
            <a:noFill/>
          </a:ln>
        </p:spPr>
      </p:pic>
      <p:pic>
        <p:nvPicPr>
          <p:cNvPr id="494" name="Google Shape;494;p22"/>
          <p:cNvPicPr preferRelativeResize="0"/>
          <p:nvPr/>
        </p:nvPicPr>
        <p:blipFill rotWithShape="1">
          <a:blip r:embed="rId6">
            <a:alphaModFix/>
          </a:blip>
          <a:srcRect b="0" l="0" r="0" t="0"/>
          <a:stretch/>
        </p:blipFill>
        <p:spPr>
          <a:xfrm>
            <a:off x="6186445" y="929043"/>
            <a:ext cx="750606" cy="750606"/>
          </a:xfrm>
          <a:prstGeom prst="rect">
            <a:avLst/>
          </a:prstGeom>
          <a:noFill/>
          <a:ln>
            <a:noFill/>
          </a:ln>
        </p:spPr>
      </p:pic>
      <p:pic>
        <p:nvPicPr>
          <p:cNvPr id="495" name="Google Shape;495;p22"/>
          <p:cNvPicPr preferRelativeResize="0"/>
          <p:nvPr/>
        </p:nvPicPr>
        <p:blipFill rotWithShape="1">
          <a:blip r:embed="rId7">
            <a:alphaModFix/>
          </a:blip>
          <a:srcRect b="0" l="0" r="0" t="0"/>
          <a:stretch/>
        </p:blipFill>
        <p:spPr>
          <a:xfrm>
            <a:off x="6181456" y="2654318"/>
            <a:ext cx="707881" cy="818138"/>
          </a:xfrm>
          <a:prstGeom prst="rect">
            <a:avLst/>
          </a:prstGeom>
          <a:noFill/>
          <a:ln>
            <a:noFill/>
          </a:ln>
        </p:spPr>
      </p:pic>
      <p:pic>
        <p:nvPicPr>
          <p:cNvPr id="496" name="Google Shape;496;p22"/>
          <p:cNvPicPr preferRelativeResize="0"/>
          <p:nvPr/>
        </p:nvPicPr>
        <p:blipFill rotWithShape="1">
          <a:blip r:embed="rId8">
            <a:alphaModFix/>
          </a:blip>
          <a:srcRect b="0" l="0" r="0" t="0"/>
          <a:stretch/>
        </p:blipFill>
        <p:spPr>
          <a:xfrm>
            <a:off x="507241" y="2606991"/>
            <a:ext cx="5446731" cy="36075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pic>
        <p:nvPicPr>
          <p:cNvPr id="502" name="Google Shape;502;p23"/>
          <p:cNvPicPr preferRelativeResize="0"/>
          <p:nvPr/>
        </p:nvPicPr>
        <p:blipFill rotWithShape="1">
          <a:blip r:embed="rId3">
            <a:alphaModFix/>
          </a:blip>
          <a:srcRect b="0" l="0" r="0" t="0"/>
          <a:stretch/>
        </p:blipFill>
        <p:spPr>
          <a:xfrm>
            <a:off x="387361" y="-148655"/>
            <a:ext cx="5175504" cy="6858000"/>
          </a:xfrm>
          <a:prstGeom prst="rect">
            <a:avLst/>
          </a:prstGeom>
          <a:noFill/>
          <a:ln>
            <a:noFill/>
          </a:ln>
        </p:spPr>
      </p:pic>
      <p:sp>
        <p:nvSpPr>
          <p:cNvPr id="503" name="Google Shape;503;p23"/>
          <p:cNvSpPr txBox="1"/>
          <p:nvPr/>
        </p:nvSpPr>
        <p:spPr>
          <a:xfrm>
            <a:off x="5408622" y="1483871"/>
            <a:ext cx="4580204"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5400"/>
              <a:buFont typeface="Arial"/>
              <a:buNone/>
            </a:pPr>
            <a:r>
              <a:rPr b="1" i="0" lang="en-US" sz="5400" u="none" cap="none" strike="noStrike">
                <a:solidFill>
                  <a:schemeClr val="dk1"/>
                </a:solidFill>
                <a:latin typeface="Poppins"/>
                <a:ea typeface="Poppins"/>
                <a:cs typeface="Poppins"/>
                <a:sym typeface="Poppins"/>
              </a:rPr>
              <a:t>Our Impact</a:t>
            </a:r>
            <a:endParaRPr b="0" i="0" sz="1400" u="none" cap="none" strike="noStrike">
              <a:solidFill>
                <a:srgbClr val="000000"/>
              </a:solidFill>
              <a:latin typeface="Arial"/>
              <a:ea typeface="Arial"/>
              <a:cs typeface="Arial"/>
              <a:sym typeface="Arial"/>
            </a:endParaRPr>
          </a:p>
        </p:txBody>
      </p:sp>
      <p:sp>
        <p:nvSpPr>
          <p:cNvPr id="504" name="Google Shape;504;p23"/>
          <p:cNvSpPr txBox="1"/>
          <p:nvPr/>
        </p:nvSpPr>
        <p:spPr>
          <a:xfrm>
            <a:off x="5488135" y="2973472"/>
            <a:ext cx="5731565" cy="147732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Poppins"/>
                <a:ea typeface="Poppins"/>
                <a:cs typeface="Poppins"/>
                <a:sym typeface="Poppins"/>
              </a:rPr>
              <a:t>Showcase successful campaigns, events, and transformations with before-and-after visuals.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Poppins"/>
                <a:ea typeface="Poppins"/>
                <a:cs typeface="Poppins"/>
                <a:sym typeface="Poppins"/>
              </a:rPr>
              <a:t>Highlight key metrics and achievements.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dk1"/>
              </a:buClr>
              <a:buSzPts val="1800"/>
              <a:buFont typeface="Arial"/>
              <a:buChar char="•"/>
            </a:pPr>
            <a:r>
              <a:rPr b="0" i="0" lang="en-US" sz="1800" u="none" cap="none" strike="noStrike">
                <a:solidFill>
                  <a:schemeClr val="dk1"/>
                </a:solidFill>
                <a:latin typeface="Poppins"/>
                <a:ea typeface="Poppins"/>
                <a:cs typeface="Poppins"/>
                <a:sym typeface="Poppins"/>
              </a:rPr>
              <a:t>Good example</a:t>
            </a:r>
            <a:endParaRPr b="0" i="0" sz="1400" u="none" cap="none" strike="noStrike">
              <a:solidFill>
                <a:srgbClr val="000000"/>
              </a:solidFill>
              <a:latin typeface="Arial"/>
              <a:ea typeface="Arial"/>
              <a:cs typeface="Arial"/>
              <a:sym typeface="Arial"/>
            </a:endParaRPr>
          </a:p>
        </p:txBody>
      </p:sp>
      <p:sp>
        <p:nvSpPr>
          <p:cNvPr id="505" name="Google Shape;505;p23"/>
          <p:cNvSpPr txBox="1"/>
          <p:nvPr/>
        </p:nvSpPr>
        <p:spPr>
          <a:xfrm>
            <a:off x="5488135" y="2321925"/>
            <a:ext cx="300982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Poppins"/>
                <a:ea typeface="Poppins"/>
                <a:cs typeface="Poppins"/>
                <a:sym typeface="Poppins"/>
              </a:rPr>
              <a:t>From Vision to Reality.</a:t>
            </a:r>
            <a:endParaRPr b="0" i="0" sz="1400" u="none" cap="none" strike="noStrike">
              <a:solidFill>
                <a:srgbClr val="000000"/>
              </a:solidFill>
              <a:latin typeface="Arial"/>
              <a:ea typeface="Arial"/>
              <a:cs typeface="Arial"/>
              <a:sym typeface="Arial"/>
            </a:endParaRPr>
          </a:p>
        </p:txBody>
      </p:sp>
      <p:sp>
        <p:nvSpPr>
          <p:cNvPr id="506" name="Google Shape;506;p23"/>
          <p:cNvSpPr txBox="1"/>
          <p:nvPr/>
        </p:nvSpPr>
        <p:spPr>
          <a:xfrm>
            <a:off x="7845039" y="148655"/>
            <a:ext cx="4082039" cy="584775"/>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Poppins"/>
                <a:ea typeface="Poppins"/>
                <a:cs typeface="Poppins"/>
                <a:sym typeface="Poppins"/>
              </a:rPr>
              <a:t>SUCCESS STORIES</a:t>
            </a:r>
            <a:endParaRPr b="0" i="0" sz="1400" u="none" cap="none" strike="noStrike">
              <a:solidFill>
                <a:srgbClr val="000000"/>
              </a:solidFill>
              <a:latin typeface="Arial"/>
              <a:ea typeface="Arial"/>
              <a:cs typeface="Arial"/>
              <a:sym typeface="Arial"/>
            </a:endParaRPr>
          </a:p>
        </p:txBody>
      </p:sp>
      <p:pic>
        <p:nvPicPr>
          <p:cNvPr id="507" name="Google Shape;507;p23"/>
          <p:cNvPicPr preferRelativeResize="0"/>
          <p:nvPr/>
        </p:nvPicPr>
        <p:blipFill rotWithShape="1">
          <a:blip r:embed="rId4">
            <a:alphaModFix/>
          </a:blip>
          <a:srcRect b="0" l="0" r="0" t="0"/>
          <a:stretch/>
        </p:blipFill>
        <p:spPr>
          <a:xfrm>
            <a:off x="10594730" y="6291687"/>
            <a:ext cx="1397347" cy="417658"/>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pic>
        <p:nvPicPr>
          <p:cNvPr id="512" name="Google Shape;512;p24"/>
          <p:cNvPicPr preferRelativeResize="0"/>
          <p:nvPr/>
        </p:nvPicPr>
        <p:blipFill rotWithShape="1">
          <a:blip r:embed="rId3">
            <a:alphaModFix/>
          </a:blip>
          <a:srcRect b="22118" l="0" r="0" t="0"/>
          <a:stretch/>
        </p:blipFill>
        <p:spPr>
          <a:xfrm>
            <a:off x="-1" y="0"/>
            <a:ext cx="12191999" cy="5341121"/>
          </a:xfrm>
          <a:prstGeom prst="rect">
            <a:avLst/>
          </a:prstGeom>
          <a:noFill/>
          <a:ln>
            <a:noFill/>
          </a:ln>
        </p:spPr>
      </p:pic>
      <p:sp>
        <p:nvSpPr>
          <p:cNvPr id="513" name="Google Shape;513;p24"/>
          <p:cNvSpPr txBox="1"/>
          <p:nvPr/>
        </p:nvSpPr>
        <p:spPr>
          <a:xfrm>
            <a:off x="3630527" y="1864099"/>
            <a:ext cx="4765704" cy="230832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800"/>
              <a:buFont typeface="Arial"/>
              <a:buNone/>
            </a:pPr>
            <a:r>
              <a:rPr b="1" i="0" lang="en-US" sz="4800" u="none" cap="none" strike="noStrike">
                <a:solidFill>
                  <a:schemeClr val="lt1"/>
                </a:solidFill>
                <a:latin typeface="Poppins"/>
                <a:ea typeface="Poppins"/>
                <a:cs typeface="Poppins"/>
                <a:sym typeface="Poppins"/>
              </a:rPr>
              <a:t>Let's Create Something </a:t>
            </a:r>
            <a:r>
              <a:rPr b="1" i="0" lang="en-US" sz="4800" u="none" cap="none" strike="noStrike">
                <a:solidFill>
                  <a:srgbClr val="FF0000"/>
                </a:solidFill>
                <a:latin typeface="Poppins"/>
                <a:ea typeface="Poppins"/>
                <a:cs typeface="Poppins"/>
                <a:sym typeface="Poppins"/>
              </a:rPr>
              <a:t>Extraordinary</a:t>
            </a:r>
            <a:endParaRPr b="0" i="0" sz="1400" u="none" cap="none" strike="noStrike">
              <a:solidFill>
                <a:srgbClr val="000000"/>
              </a:solidFill>
              <a:latin typeface="Arial"/>
              <a:ea typeface="Arial"/>
              <a:cs typeface="Arial"/>
              <a:sym typeface="Arial"/>
            </a:endParaRPr>
          </a:p>
        </p:txBody>
      </p:sp>
      <p:pic>
        <p:nvPicPr>
          <p:cNvPr id="514" name="Google Shape;514;p24"/>
          <p:cNvPicPr preferRelativeResize="0"/>
          <p:nvPr/>
        </p:nvPicPr>
        <p:blipFill rotWithShape="1">
          <a:blip r:embed="rId4">
            <a:alphaModFix/>
          </a:blip>
          <a:srcRect b="0" l="0" r="0" t="0"/>
          <a:stretch/>
        </p:blipFill>
        <p:spPr>
          <a:xfrm>
            <a:off x="694824" y="5528460"/>
            <a:ext cx="990600" cy="990600"/>
          </a:xfrm>
          <a:prstGeom prst="rect">
            <a:avLst/>
          </a:prstGeom>
          <a:noFill/>
          <a:ln>
            <a:noFill/>
          </a:ln>
        </p:spPr>
      </p:pic>
      <p:pic>
        <p:nvPicPr>
          <p:cNvPr id="515" name="Google Shape;515;p24"/>
          <p:cNvPicPr preferRelativeResize="0"/>
          <p:nvPr/>
        </p:nvPicPr>
        <p:blipFill rotWithShape="1">
          <a:blip r:embed="rId5">
            <a:alphaModFix/>
          </a:blip>
          <a:srcRect b="0" l="0" r="0" t="0"/>
          <a:stretch/>
        </p:blipFill>
        <p:spPr>
          <a:xfrm>
            <a:off x="3630527" y="5528460"/>
            <a:ext cx="990600" cy="990600"/>
          </a:xfrm>
          <a:prstGeom prst="rect">
            <a:avLst/>
          </a:prstGeom>
          <a:noFill/>
          <a:ln>
            <a:noFill/>
          </a:ln>
        </p:spPr>
      </p:pic>
      <p:pic>
        <p:nvPicPr>
          <p:cNvPr id="516" name="Google Shape;516;p24"/>
          <p:cNvPicPr preferRelativeResize="0"/>
          <p:nvPr/>
        </p:nvPicPr>
        <p:blipFill rotWithShape="1">
          <a:blip r:embed="rId6">
            <a:alphaModFix/>
          </a:blip>
          <a:srcRect b="0" l="0" r="0" t="0"/>
          <a:stretch/>
        </p:blipFill>
        <p:spPr>
          <a:xfrm>
            <a:off x="7999870" y="5574204"/>
            <a:ext cx="990600" cy="990600"/>
          </a:xfrm>
          <a:prstGeom prst="rect">
            <a:avLst/>
          </a:prstGeom>
          <a:noFill/>
          <a:ln>
            <a:noFill/>
          </a:ln>
        </p:spPr>
      </p:pic>
      <p:sp>
        <p:nvSpPr>
          <p:cNvPr id="517" name="Google Shape;517;p24"/>
          <p:cNvSpPr txBox="1"/>
          <p:nvPr/>
        </p:nvSpPr>
        <p:spPr>
          <a:xfrm>
            <a:off x="4678851" y="5836358"/>
            <a:ext cx="315864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sng" cap="none" strike="noStrike">
                <a:solidFill>
                  <a:schemeClr val="dk1"/>
                </a:solidFill>
                <a:latin typeface="Poppins"/>
                <a:ea typeface="Poppins"/>
                <a:cs typeface="Poppins"/>
                <a:sym typeface="Poppins"/>
                <a:hlinkClick r:id="rId7">
                  <a:extLst>
                    <a:ext uri="{A12FA001-AC4F-418D-AE19-62706E023703}">
                      <ahyp:hlinkClr val="tx"/>
                    </a:ext>
                  </a:extLst>
                </a:hlinkClick>
              </a:rPr>
              <a:t>marketing@creativequest.asia</a:t>
            </a:r>
            <a:endParaRPr b="1" i="0" sz="1400" u="none" cap="none" strike="noStrike">
              <a:solidFill>
                <a:schemeClr val="dk1"/>
              </a:solidFill>
              <a:latin typeface="Poppins"/>
              <a:ea typeface="Poppins"/>
              <a:cs typeface="Poppins"/>
              <a:sym typeface="Poppins"/>
            </a:endParaRPr>
          </a:p>
        </p:txBody>
      </p:sp>
      <p:sp>
        <p:nvSpPr>
          <p:cNvPr id="518" name="Google Shape;518;p24"/>
          <p:cNvSpPr txBox="1"/>
          <p:nvPr/>
        </p:nvSpPr>
        <p:spPr>
          <a:xfrm>
            <a:off x="1651932" y="5836359"/>
            <a:ext cx="2299738"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oppins"/>
                <a:ea typeface="Poppins"/>
                <a:cs typeface="Poppins"/>
                <a:sym typeface="Poppins"/>
              </a:rPr>
              <a:t>+639 98 886 3386</a:t>
            </a:r>
            <a:endParaRPr b="0" i="0" sz="1400" u="none" cap="none" strike="noStrike">
              <a:solidFill>
                <a:srgbClr val="000000"/>
              </a:solidFill>
              <a:latin typeface="Arial"/>
              <a:ea typeface="Arial"/>
              <a:cs typeface="Arial"/>
              <a:sym typeface="Arial"/>
            </a:endParaRPr>
          </a:p>
        </p:txBody>
      </p:sp>
      <p:sp>
        <p:nvSpPr>
          <p:cNvPr id="519" name="Google Shape;519;p24"/>
          <p:cNvSpPr txBox="1"/>
          <p:nvPr/>
        </p:nvSpPr>
        <p:spPr>
          <a:xfrm>
            <a:off x="8992706" y="5869871"/>
            <a:ext cx="3237959"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oppins"/>
                <a:ea typeface="Poppins"/>
                <a:cs typeface="Poppins"/>
                <a:sym typeface="Poppins"/>
              </a:rPr>
              <a:t>www.creativequest.asia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pic>
        <p:nvPicPr>
          <p:cNvPr id="524" name="Google Shape;524;p25"/>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525" name="Google Shape;525;p25"/>
          <p:cNvPicPr preferRelativeResize="0"/>
          <p:nvPr/>
        </p:nvPicPr>
        <p:blipFill rotWithShape="1">
          <a:blip r:embed="rId4">
            <a:alphaModFix/>
          </a:blip>
          <a:srcRect b="0" l="0" r="0" t="0"/>
          <a:stretch/>
        </p:blipFill>
        <p:spPr>
          <a:xfrm>
            <a:off x="226267" y="192106"/>
            <a:ext cx="4112464" cy="122918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pic>
        <p:nvPicPr>
          <p:cNvPr id="108" name="Google Shape;108;p3"/>
          <p:cNvPicPr preferRelativeResize="0"/>
          <p:nvPr/>
        </p:nvPicPr>
        <p:blipFill rotWithShape="1">
          <a:blip r:embed="rId3">
            <a:alphaModFix/>
          </a:blip>
          <a:srcRect b="0" l="60280" r="0" t="0"/>
          <a:stretch/>
        </p:blipFill>
        <p:spPr>
          <a:xfrm>
            <a:off x="7349394" y="0"/>
            <a:ext cx="4842606" cy="6858000"/>
          </a:xfrm>
          <a:prstGeom prst="rect">
            <a:avLst/>
          </a:prstGeom>
          <a:noFill/>
          <a:ln>
            <a:noFill/>
          </a:ln>
        </p:spPr>
      </p:pic>
      <p:sp>
        <p:nvSpPr>
          <p:cNvPr id="109" name="Google Shape;109;p3"/>
          <p:cNvSpPr txBox="1"/>
          <p:nvPr/>
        </p:nvSpPr>
        <p:spPr>
          <a:xfrm>
            <a:off x="376008" y="1050292"/>
            <a:ext cx="4466600"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dk1"/>
                </a:solidFill>
                <a:latin typeface="Poppins"/>
                <a:ea typeface="Poppins"/>
                <a:cs typeface="Poppins"/>
                <a:sym typeface="Poppins"/>
              </a:rPr>
              <a:t>Our Expertise</a:t>
            </a:r>
            <a:endParaRPr b="0" i="0" sz="1400" u="none" cap="none" strike="noStrike">
              <a:solidFill>
                <a:srgbClr val="000000"/>
              </a:solidFill>
              <a:latin typeface="Arial"/>
              <a:ea typeface="Arial"/>
              <a:cs typeface="Arial"/>
              <a:sym typeface="Arial"/>
            </a:endParaRPr>
          </a:p>
        </p:txBody>
      </p:sp>
      <p:sp>
        <p:nvSpPr>
          <p:cNvPr id="110" name="Google Shape;110;p3"/>
          <p:cNvSpPr txBox="1"/>
          <p:nvPr/>
        </p:nvSpPr>
        <p:spPr>
          <a:xfrm>
            <a:off x="401647" y="1558154"/>
            <a:ext cx="399943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FF0000"/>
                </a:solidFill>
                <a:latin typeface="Poppins"/>
                <a:ea typeface="Poppins"/>
                <a:cs typeface="Poppins"/>
                <a:sym typeface="Poppins"/>
              </a:rPr>
              <a:t>Tailored Solutions for Your Brand</a:t>
            </a:r>
            <a:endParaRPr b="0" i="0" sz="1800" u="none" cap="none" strike="noStrike">
              <a:solidFill>
                <a:srgbClr val="FF0000"/>
              </a:solidFill>
              <a:latin typeface="Poppins"/>
              <a:ea typeface="Poppins"/>
              <a:cs typeface="Poppins"/>
              <a:sym typeface="Poppins"/>
            </a:endParaRPr>
          </a:p>
        </p:txBody>
      </p:sp>
      <p:sp>
        <p:nvSpPr>
          <p:cNvPr id="111" name="Google Shape;111;p3"/>
          <p:cNvSpPr txBox="1"/>
          <p:nvPr/>
        </p:nvSpPr>
        <p:spPr>
          <a:xfrm>
            <a:off x="450076" y="2840361"/>
            <a:ext cx="2634955"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oppins"/>
                <a:ea typeface="Poppins"/>
                <a:cs typeface="Poppins"/>
                <a:sym typeface="Poppins"/>
              </a:rPr>
              <a:t>Meticulously crafted events that leave a lasting impact.</a:t>
            </a:r>
            <a:endParaRPr b="0" i="0" sz="1200" u="none" cap="none" strike="noStrike">
              <a:solidFill>
                <a:schemeClr val="dk1"/>
              </a:solidFill>
              <a:latin typeface="Poppins"/>
              <a:ea typeface="Poppins"/>
              <a:cs typeface="Poppins"/>
              <a:sym typeface="Poppins"/>
            </a:endParaRPr>
          </a:p>
        </p:txBody>
      </p:sp>
      <p:sp>
        <p:nvSpPr>
          <p:cNvPr id="112" name="Google Shape;112;p3"/>
          <p:cNvSpPr txBox="1"/>
          <p:nvPr/>
        </p:nvSpPr>
        <p:spPr>
          <a:xfrm>
            <a:off x="452922" y="3818446"/>
            <a:ext cx="311922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oppins"/>
                <a:ea typeface="Poppins"/>
                <a:cs typeface="Poppins"/>
                <a:sym typeface="Poppins"/>
              </a:rPr>
              <a:t>Strategic campaigns that captivate and drive conversions.</a:t>
            </a:r>
            <a:endParaRPr b="0" i="0" sz="1200" u="none" cap="none" strike="noStrike">
              <a:solidFill>
                <a:schemeClr val="dk1"/>
              </a:solidFill>
              <a:latin typeface="Poppins"/>
              <a:ea typeface="Poppins"/>
              <a:cs typeface="Poppins"/>
              <a:sym typeface="Poppins"/>
            </a:endParaRPr>
          </a:p>
        </p:txBody>
      </p:sp>
      <p:sp>
        <p:nvSpPr>
          <p:cNvPr id="113" name="Google Shape;113;p3"/>
          <p:cNvSpPr txBox="1"/>
          <p:nvPr/>
        </p:nvSpPr>
        <p:spPr>
          <a:xfrm>
            <a:off x="467172" y="4822116"/>
            <a:ext cx="291696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oppins"/>
                <a:ea typeface="Poppins"/>
                <a:cs typeface="Poppins"/>
                <a:sym typeface="Poppins"/>
              </a:rPr>
              <a:t>Elevate your brand presence with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oppins"/>
                <a:ea typeface="Poppins"/>
                <a:cs typeface="Poppins"/>
                <a:sym typeface="Poppins"/>
              </a:rPr>
              <a:t>impactful branded merchandise.</a:t>
            </a:r>
            <a:endParaRPr b="0" i="0" sz="1200" u="none" cap="none" strike="noStrike">
              <a:solidFill>
                <a:schemeClr val="dk1"/>
              </a:solidFill>
              <a:latin typeface="Poppins"/>
              <a:ea typeface="Poppins"/>
              <a:cs typeface="Poppins"/>
              <a:sym typeface="Poppins"/>
            </a:endParaRPr>
          </a:p>
        </p:txBody>
      </p:sp>
      <p:sp>
        <p:nvSpPr>
          <p:cNvPr id="114" name="Google Shape;114;p3"/>
          <p:cNvSpPr txBox="1"/>
          <p:nvPr/>
        </p:nvSpPr>
        <p:spPr>
          <a:xfrm>
            <a:off x="3927495" y="2840361"/>
            <a:ext cx="2820118"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oppins"/>
                <a:ea typeface="Poppins"/>
                <a:cs typeface="Poppins"/>
                <a:sym typeface="Poppins"/>
              </a:rPr>
              <a:t>Transform your booth into an immersive experience.</a:t>
            </a:r>
            <a:endParaRPr b="0" i="0" sz="1200" u="none" cap="none" strike="noStrike">
              <a:solidFill>
                <a:schemeClr val="dk1"/>
              </a:solidFill>
              <a:latin typeface="Poppins"/>
              <a:ea typeface="Poppins"/>
              <a:cs typeface="Poppins"/>
              <a:sym typeface="Poppins"/>
            </a:endParaRPr>
          </a:p>
        </p:txBody>
      </p:sp>
      <p:sp>
        <p:nvSpPr>
          <p:cNvPr id="115" name="Google Shape;115;p3"/>
          <p:cNvSpPr txBox="1"/>
          <p:nvPr/>
        </p:nvSpPr>
        <p:spPr>
          <a:xfrm>
            <a:off x="3927492" y="3809948"/>
            <a:ext cx="3020239"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oppins"/>
                <a:ea typeface="Poppins"/>
                <a:cs typeface="Poppins"/>
                <a:sym typeface="Poppins"/>
              </a:rPr>
              <a:t>Harness the power of social media for brand growth.</a:t>
            </a:r>
            <a:endParaRPr b="0" i="0" sz="1200" u="none" cap="none" strike="noStrike">
              <a:solidFill>
                <a:schemeClr val="dk1"/>
              </a:solidFill>
              <a:latin typeface="Poppins"/>
              <a:ea typeface="Poppins"/>
              <a:cs typeface="Poppins"/>
              <a:sym typeface="Poppins"/>
            </a:endParaRPr>
          </a:p>
        </p:txBody>
      </p:sp>
      <p:sp>
        <p:nvSpPr>
          <p:cNvPr id="116" name="Google Shape;116;p3"/>
          <p:cNvSpPr txBox="1"/>
          <p:nvPr/>
        </p:nvSpPr>
        <p:spPr>
          <a:xfrm>
            <a:off x="3918946" y="4840804"/>
            <a:ext cx="2916963"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oppins"/>
                <a:ea typeface="Poppins"/>
                <a:cs typeface="Poppins"/>
                <a:sym typeface="Poppins"/>
              </a:rPr>
              <a:t>Visually stunning designs aligned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Poppins"/>
                <a:ea typeface="Poppins"/>
                <a:cs typeface="Poppins"/>
                <a:sym typeface="Poppins"/>
              </a:rPr>
              <a:t>with your brand identity.</a:t>
            </a:r>
            <a:endParaRPr b="0" i="0" sz="1200" u="none" cap="none" strike="noStrike">
              <a:solidFill>
                <a:schemeClr val="dk1"/>
              </a:solidFill>
              <a:latin typeface="Poppins"/>
              <a:ea typeface="Poppins"/>
              <a:cs typeface="Poppins"/>
              <a:sym typeface="Poppins"/>
            </a:endParaRPr>
          </a:p>
        </p:txBody>
      </p:sp>
      <p:sp>
        <p:nvSpPr>
          <p:cNvPr id="117" name="Google Shape;117;p3"/>
          <p:cNvSpPr txBox="1"/>
          <p:nvPr/>
        </p:nvSpPr>
        <p:spPr>
          <a:xfrm>
            <a:off x="450076" y="2519177"/>
            <a:ext cx="159663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Poppins"/>
                <a:ea typeface="Poppins"/>
                <a:cs typeface="Poppins"/>
                <a:sym typeface="Poppins"/>
              </a:rPr>
              <a:t>Events</a:t>
            </a:r>
            <a:endParaRPr b="0" i="0" sz="1400" u="none" cap="none" strike="noStrike">
              <a:solidFill>
                <a:srgbClr val="000000"/>
              </a:solidFill>
              <a:latin typeface="Arial"/>
              <a:ea typeface="Arial"/>
              <a:cs typeface="Arial"/>
              <a:sym typeface="Arial"/>
            </a:endParaRPr>
          </a:p>
        </p:txBody>
      </p:sp>
      <p:sp>
        <p:nvSpPr>
          <p:cNvPr id="118" name="Google Shape;118;p3"/>
          <p:cNvSpPr txBox="1"/>
          <p:nvPr/>
        </p:nvSpPr>
        <p:spPr>
          <a:xfrm>
            <a:off x="452922" y="3482616"/>
            <a:ext cx="159663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Poppins"/>
                <a:ea typeface="Poppins"/>
                <a:cs typeface="Poppins"/>
                <a:sym typeface="Poppins"/>
              </a:rPr>
              <a:t>Promotions</a:t>
            </a:r>
            <a:endParaRPr b="0" i="0" sz="1400" u="none" cap="none" strike="noStrike">
              <a:solidFill>
                <a:srgbClr val="000000"/>
              </a:solidFill>
              <a:latin typeface="Arial"/>
              <a:ea typeface="Arial"/>
              <a:cs typeface="Arial"/>
              <a:sym typeface="Arial"/>
            </a:endParaRPr>
          </a:p>
        </p:txBody>
      </p:sp>
      <p:sp>
        <p:nvSpPr>
          <p:cNvPr id="119" name="Google Shape;119;p3"/>
          <p:cNvSpPr txBox="1"/>
          <p:nvPr/>
        </p:nvSpPr>
        <p:spPr>
          <a:xfrm>
            <a:off x="458626" y="4516194"/>
            <a:ext cx="159663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Poppins"/>
                <a:ea typeface="Poppins"/>
                <a:cs typeface="Poppins"/>
                <a:sym typeface="Poppins"/>
              </a:rPr>
              <a:t>Giveaways</a:t>
            </a:r>
            <a:endParaRPr b="0" i="0" sz="1400" u="none" cap="none" strike="noStrike">
              <a:solidFill>
                <a:srgbClr val="000000"/>
              </a:solidFill>
              <a:latin typeface="Arial"/>
              <a:ea typeface="Arial"/>
              <a:cs typeface="Arial"/>
              <a:sym typeface="Arial"/>
            </a:endParaRPr>
          </a:p>
        </p:txBody>
      </p:sp>
      <p:sp>
        <p:nvSpPr>
          <p:cNvPr id="120" name="Google Shape;120;p3"/>
          <p:cNvSpPr txBox="1"/>
          <p:nvPr/>
        </p:nvSpPr>
        <p:spPr>
          <a:xfrm>
            <a:off x="3927493" y="2490962"/>
            <a:ext cx="238142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Poppins"/>
                <a:ea typeface="Poppins"/>
                <a:cs typeface="Poppins"/>
                <a:sym typeface="Poppins"/>
              </a:rPr>
              <a:t>Booth Fabrication</a:t>
            </a:r>
            <a:endParaRPr b="0" i="0" sz="1400" u="none" cap="none" strike="noStrike">
              <a:solidFill>
                <a:srgbClr val="000000"/>
              </a:solidFill>
              <a:latin typeface="Arial"/>
              <a:ea typeface="Arial"/>
              <a:cs typeface="Arial"/>
              <a:sym typeface="Arial"/>
            </a:endParaRPr>
          </a:p>
        </p:txBody>
      </p:sp>
      <p:sp>
        <p:nvSpPr>
          <p:cNvPr id="121" name="Google Shape;121;p3"/>
          <p:cNvSpPr txBox="1"/>
          <p:nvPr/>
        </p:nvSpPr>
        <p:spPr>
          <a:xfrm>
            <a:off x="3927493" y="3499974"/>
            <a:ext cx="3441108"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Poppins"/>
                <a:ea typeface="Poppins"/>
                <a:cs typeface="Poppins"/>
                <a:sym typeface="Poppins"/>
              </a:rPr>
              <a:t>Social Media Management</a:t>
            </a:r>
            <a:endParaRPr b="0" i="0" sz="1400" u="none" cap="none" strike="noStrike">
              <a:solidFill>
                <a:srgbClr val="000000"/>
              </a:solidFill>
              <a:latin typeface="Arial"/>
              <a:ea typeface="Arial"/>
              <a:cs typeface="Arial"/>
              <a:sym typeface="Arial"/>
            </a:endParaRPr>
          </a:p>
        </p:txBody>
      </p:sp>
      <p:sp>
        <p:nvSpPr>
          <p:cNvPr id="122" name="Google Shape;122;p3"/>
          <p:cNvSpPr txBox="1"/>
          <p:nvPr/>
        </p:nvSpPr>
        <p:spPr>
          <a:xfrm>
            <a:off x="3910400" y="4501202"/>
            <a:ext cx="1596639" cy="33855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Poppins"/>
                <a:ea typeface="Poppins"/>
                <a:cs typeface="Poppins"/>
                <a:sym typeface="Poppins"/>
              </a:rPr>
              <a:t>Creatives</a:t>
            </a:r>
            <a:endParaRPr b="1" i="0" sz="1600" u="none" cap="none" strike="noStrike">
              <a:solidFill>
                <a:schemeClr val="dk1"/>
              </a:solidFill>
              <a:latin typeface="Poppins"/>
              <a:ea typeface="Poppins"/>
              <a:cs typeface="Poppins"/>
              <a:sym typeface="Poppins"/>
            </a:endParaRPr>
          </a:p>
        </p:txBody>
      </p:sp>
      <p:pic>
        <p:nvPicPr>
          <p:cNvPr id="123" name="Google Shape;123;p3"/>
          <p:cNvPicPr preferRelativeResize="0"/>
          <p:nvPr/>
        </p:nvPicPr>
        <p:blipFill rotWithShape="1">
          <a:blip r:embed="rId4">
            <a:alphaModFix/>
          </a:blip>
          <a:srcRect b="0" l="0" r="0" t="0"/>
          <a:stretch/>
        </p:blipFill>
        <p:spPr>
          <a:xfrm>
            <a:off x="168854" y="6291687"/>
            <a:ext cx="1397347" cy="417658"/>
          </a:xfrm>
          <a:prstGeom prst="rect">
            <a:avLst/>
          </a:prstGeom>
          <a:noFill/>
          <a:ln>
            <a:noFill/>
          </a:ln>
        </p:spPr>
      </p:pic>
      <p:sp>
        <p:nvSpPr>
          <p:cNvPr id="124" name="Google Shape;124;p3"/>
          <p:cNvSpPr txBox="1"/>
          <p:nvPr/>
        </p:nvSpPr>
        <p:spPr>
          <a:xfrm>
            <a:off x="376007" y="386706"/>
            <a:ext cx="5235721"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Poppins"/>
                <a:ea typeface="Poppins"/>
                <a:cs typeface="Poppins"/>
                <a:sym typeface="Poppins"/>
              </a:rPr>
              <a:t>CORE SPECIALIZATIONS</a:t>
            </a:r>
            <a:endParaRPr b="0" i="0" sz="1400" u="none" cap="none" strike="noStrike">
              <a:solidFill>
                <a:srgbClr val="000000"/>
              </a:solidFill>
              <a:latin typeface="Arial"/>
              <a:ea typeface="Arial"/>
              <a:cs typeface="Arial"/>
              <a:sym typeface="Arial"/>
            </a:endParaRPr>
          </a:p>
        </p:txBody>
      </p:sp>
      <p:sp>
        <p:nvSpPr>
          <p:cNvPr id="125" name="Google Shape;125;p3"/>
          <p:cNvSpPr/>
          <p:nvPr/>
        </p:nvSpPr>
        <p:spPr>
          <a:xfrm>
            <a:off x="34183" y="1975302"/>
            <a:ext cx="7368601" cy="4834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26" name="Google Shape;126;p3"/>
          <p:cNvPicPr preferRelativeResize="0"/>
          <p:nvPr/>
        </p:nvPicPr>
        <p:blipFill rotWithShape="1">
          <a:blip r:embed="rId5">
            <a:alphaModFix/>
          </a:blip>
          <a:srcRect b="5759" l="0" r="0" t="0"/>
          <a:stretch/>
        </p:blipFill>
        <p:spPr>
          <a:xfrm>
            <a:off x="4706081" y="4148502"/>
            <a:ext cx="4349515" cy="271492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30" name="Shape 130"/>
        <p:cNvGrpSpPr/>
        <p:nvPr/>
      </p:nvGrpSpPr>
      <p:grpSpPr>
        <a:xfrm>
          <a:off x="0" y="0"/>
          <a:ext cx="0" cy="0"/>
          <a:chOff x="0" y="0"/>
          <a:chExt cx="0" cy="0"/>
        </a:xfrm>
      </p:grpSpPr>
      <p:pic>
        <p:nvPicPr>
          <p:cNvPr id="131" name="Google Shape;131;p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132" name="Google Shape;132;p4"/>
          <p:cNvSpPr txBox="1"/>
          <p:nvPr/>
        </p:nvSpPr>
        <p:spPr>
          <a:xfrm>
            <a:off x="3999338" y="3150271"/>
            <a:ext cx="5830462" cy="110799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6600"/>
              <a:buFont typeface="Arial"/>
              <a:buNone/>
            </a:pPr>
            <a:r>
              <a:rPr b="1" i="0" lang="en-US" sz="6600" u="none" cap="none" strike="noStrike">
                <a:solidFill>
                  <a:srgbClr val="000000"/>
                </a:solidFill>
                <a:latin typeface="Poppins"/>
                <a:ea typeface="Poppins"/>
                <a:cs typeface="Poppins"/>
                <a:sym typeface="Poppins"/>
              </a:rPr>
              <a:t>OUR </a:t>
            </a:r>
            <a:r>
              <a:rPr b="1" i="0" lang="en-US" sz="6600" u="none" cap="none" strike="noStrike">
                <a:solidFill>
                  <a:schemeClr val="lt1"/>
                </a:solidFill>
                <a:latin typeface="Poppins"/>
                <a:ea typeface="Poppins"/>
                <a:cs typeface="Poppins"/>
                <a:sym typeface="Poppins"/>
              </a:rPr>
              <a:t>WORKS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id="138" name="Google Shape;138;p5"/>
          <p:cNvPicPr preferRelativeResize="0"/>
          <p:nvPr/>
        </p:nvPicPr>
        <p:blipFill rotWithShape="1">
          <a:blip r:embed="rId3">
            <a:alphaModFix/>
          </a:blip>
          <a:srcRect b="0" l="0" r="0" t="69906"/>
          <a:stretch/>
        </p:blipFill>
        <p:spPr>
          <a:xfrm>
            <a:off x="0" y="4794176"/>
            <a:ext cx="12192000" cy="2063823"/>
          </a:xfrm>
          <a:prstGeom prst="rect">
            <a:avLst/>
          </a:prstGeom>
          <a:noFill/>
          <a:ln>
            <a:noFill/>
          </a:ln>
        </p:spPr>
      </p:pic>
      <p:pic>
        <p:nvPicPr>
          <p:cNvPr id="139" name="Google Shape;139;p5"/>
          <p:cNvPicPr preferRelativeResize="0"/>
          <p:nvPr/>
        </p:nvPicPr>
        <p:blipFill rotWithShape="1">
          <a:blip r:embed="rId4">
            <a:alphaModFix/>
          </a:blip>
          <a:srcRect b="0" l="0" r="0" t="0"/>
          <a:stretch/>
        </p:blipFill>
        <p:spPr>
          <a:xfrm>
            <a:off x="10594730" y="6292206"/>
            <a:ext cx="1397350" cy="417658"/>
          </a:xfrm>
          <a:prstGeom prst="rect">
            <a:avLst/>
          </a:prstGeom>
          <a:noFill/>
          <a:ln>
            <a:noFill/>
          </a:ln>
        </p:spPr>
      </p:pic>
      <p:sp>
        <p:nvSpPr>
          <p:cNvPr id="140" name="Google Shape;140;p5"/>
          <p:cNvSpPr/>
          <p:nvPr/>
        </p:nvSpPr>
        <p:spPr>
          <a:xfrm>
            <a:off x="4157185" y="1294017"/>
            <a:ext cx="3902366" cy="3428942"/>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1" name="Google Shape;141;p5"/>
          <p:cNvSpPr/>
          <p:nvPr/>
        </p:nvSpPr>
        <p:spPr>
          <a:xfrm>
            <a:off x="8141752" y="1449921"/>
            <a:ext cx="3902366" cy="312017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2" name="Google Shape;142;p5"/>
          <p:cNvSpPr/>
          <p:nvPr/>
        </p:nvSpPr>
        <p:spPr>
          <a:xfrm>
            <a:off x="131243" y="1449921"/>
            <a:ext cx="3902366" cy="3120177"/>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3" name="Google Shape;143;p5"/>
          <p:cNvSpPr txBox="1"/>
          <p:nvPr/>
        </p:nvSpPr>
        <p:spPr>
          <a:xfrm>
            <a:off x="4193517" y="4827032"/>
            <a:ext cx="376521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oppins"/>
                <a:ea typeface="Poppins"/>
                <a:cs typeface="Poppins"/>
                <a:sym typeface="Poppins"/>
              </a:rPr>
              <a:t>DELL OEM Solutions Lunch &amp; Learn Event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Poppins"/>
                <a:ea typeface="Poppins"/>
                <a:cs typeface="Poppins"/>
                <a:sym typeface="Poppins"/>
              </a:rPr>
              <a:t>NIU by Vikings, SM Aura Premier, BGC</a:t>
            </a:r>
            <a:endParaRPr b="0" i="0" sz="1400" u="none" cap="none" strike="noStrike">
              <a:solidFill>
                <a:srgbClr val="000000"/>
              </a:solidFill>
              <a:latin typeface="Arial"/>
              <a:ea typeface="Arial"/>
              <a:cs typeface="Arial"/>
              <a:sym typeface="Arial"/>
            </a:endParaRPr>
          </a:p>
        </p:txBody>
      </p:sp>
      <p:sp>
        <p:nvSpPr>
          <p:cNvPr id="144" name="Google Shape;144;p5"/>
          <p:cNvSpPr txBox="1"/>
          <p:nvPr/>
        </p:nvSpPr>
        <p:spPr>
          <a:xfrm>
            <a:off x="8191193" y="4669415"/>
            <a:ext cx="3902365"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oppins"/>
                <a:ea typeface="Poppins"/>
                <a:cs typeface="Poppins"/>
                <a:sym typeface="Poppins"/>
              </a:rPr>
              <a:t>DX Leaders Strategy Forum 2022</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oppins"/>
                <a:ea typeface="Poppins"/>
                <a:cs typeface="Poppins"/>
                <a:sym typeface="Poppins"/>
              </a:rPr>
              <a:t>Digital Transformation in a Hybrid Future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Poppins"/>
                <a:ea typeface="Poppins"/>
                <a:cs typeface="Poppins"/>
                <a:sym typeface="Poppins"/>
              </a:rPr>
              <a:t>Diamond Hotel (Manila)</a:t>
            </a:r>
            <a:endParaRPr b="0" i="0" sz="1400" u="none" cap="none" strike="noStrike">
              <a:solidFill>
                <a:srgbClr val="000000"/>
              </a:solidFill>
              <a:latin typeface="Arial"/>
              <a:ea typeface="Arial"/>
              <a:cs typeface="Arial"/>
              <a:sym typeface="Arial"/>
            </a:endParaRPr>
          </a:p>
        </p:txBody>
      </p:sp>
      <p:sp>
        <p:nvSpPr>
          <p:cNvPr id="145" name="Google Shape;145;p5"/>
          <p:cNvSpPr txBox="1"/>
          <p:nvPr/>
        </p:nvSpPr>
        <p:spPr>
          <a:xfrm>
            <a:off x="192723" y="4693142"/>
            <a:ext cx="3420459" cy="95410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oppins"/>
                <a:ea typeface="Poppins"/>
                <a:cs typeface="Poppins"/>
                <a:sym typeface="Poppins"/>
              </a:rPr>
              <a:t>Rubrik – Don’t Pay the Ransomware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Poppins"/>
                <a:ea typeface="Poppins"/>
                <a:cs typeface="Poppins"/>
                <a:sym typeface="Poppins"/>
              </a:rPr>
              <a:t>Sofitel Philippine Plaza Manila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Poppins"/>
              <a:ea typeface="Poppins"/>
              <a:cs typeface="Poppins"/>
              <a:sym typeface="Poppins"/>
            </a:endParaRPr>
          </a:p>
        </p:txBody>
      </p:sp>
      <p:sp>
        <p:nvSpPr>
          <p:cNvPr id="146" name="Google Shape;146;p5"/>
          <p:cNvSpPr txBox="1"/>
          <p:nvPr/>
        </p:nvSpPr>
        <p:spPr>
          <a:xfrm>
            <a:off x="9801977" y="749615"/>
            <a:ext cx="220916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Manrope"/>
                <a:ea typeface="Manrope"/>
                <a:cs typeface="Manrope"/>
                <a:sym typeface="Manrope"/>
              </a:rPr>
              <a:t>On-ground</a:t>
            </a:r>
            <a:endParaRPr b="1" i="0" sz="2400" u="none" cap="none" strike="noStrike">
              <a:solidFill>
                <a:schemeClr val="lt1"/>
              </a:solidFill>
              <a:latin typeface="Manrope"/>
              <a:ea typeface="Manrope"/>
              <a:cs typeface="Manrope"/>
              <a:sym typeface="Manrope"/>
            </a:endParaRPr>
          </a:p>
        </p:txBody>
      </p:sp>
      <p:sp>
        <p:nvSpPr>
          <p:cNvPr id="147" name="Google Shape;147;p5"/>
          <p:cNvSpPr txBox="1"/>
          <p:nvPr/>
        </p:nvSpPr>
        <p:spPr>
          <a:xfrm>
            <a:off x="3902293" y="455819"/>
            <a:ext cx="584316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C00000"/>
                </a:solidFill>
                <a:latin typeface="Poppins"/>
                <a:ea typeface="Poppins"/>
                <a:cs typeface="Poppins"/>
                <a:sym typeface="Poppins"/>
              </a:rPr>
              <a:t>EVENTS &amp; ACTIVATION </a:t>
            </a:r>
            <a:endParaRPr b="1" i="0" sz="4000" u="none" cap="none" strike="noStrike">
              <a:solidFill>
                <a:srgbClr val="C00000"/>
              </a:solidFill>
              <a:latin typeface="Poppins"/>
              <a:ea typeface="Poppins"/>
              <a:cs typeface="Poppins"/>
              <a:sym typeface="Poppins"/>
            </a:endParaRPr>
          </a:p>
        </p:txBody>
      </p:sp>
      <p:sp>
        <p:nvSpPr>
          <p:cNvPr id="148" name="Google Shape;148;p5"/>
          <p:cNvSpPr/>
          <p:nvPr/>
        </p:nvSpPr>
        <p:spPr>
          <a:xfrm>
            <a:off x="9801977" y="569167"/>
            <a:ext cx="2390023" cy="46166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Poppins"/>
                <a:ea typeface="Poppins"/>
                <a:cs typeface="Poppins"/>
                <a:sym typeface="Poppins"/>
              </a:rPr>
              <a:t>ON-GROUND</a:t>
            </a:r>
            <a:endParaRPr b="0" i="0" sz="1400" u="none" cap="none" strike="noStrike">
              <a:solidFill>
                <a:srgbClr val="000000"/>
              </a:solidFill>
              <a:latin typeface="Arial"/>
              <a:ea typeface="Arial"/>
              <a:cs typeface="Arial"/>
              <a:sym typeface="Arial"/>
            </a:endParaRPr>
          </a:p>
        </p:txBody>
      </p:sp>
      <p:pic>
        <p:nvPicPr>
          <p:cNvPr descr="A picture containing person, indoor, group, people&#10;&#10;Description automatically generated" id="149" name="Google Shape;149;p5"/>
          <p:cNvPicPr preferRelativeResize="0"/>
          <p:nvPr/>
        </p:nvPicPr>
        <p:blipFill rotWithShape="1">
          <a:blip r:embed="rId5">
            <a:alphaModFix/>
          </a:blip>
          <a:srcRect b="0" l="0" r="0" t="0"/>
          <a:stretch/>
        </p:blipFill>
        <p:spPr>
          <a:xfrm>
            <a:off x="291277" y="1674000"/>
            <a:ext cx="1734604" cy="1300954"/>
          </a:xfrm>
          <a:prstGeom prst="rect">
            <a:avLst/>
          </a:prstGeom>
          <a:noFill/>
          <a:ln cap="flat" cmpd="sng" w="28575">
            <a:solidFill>
              <a:schemeClr val="lt1"/>
            </a:solidFill>
            <a:prstDash val="solid"/>
            <a:round/>
            <a:headEnd len="sm" w="sm" type="none"/>
            <a:tailEnd len="sm" w="sm" type="none"/>
          </a:ln>
        </p:spPr>
      </p:pic>
      <p:pic>
        <p:nvPicPr>
          <p:cNvPr descr="A group of people in a room&#10;&#10;Description automatically generated with medium confidence" id="150" name="Google Shape;150;p5"/>
          <p:cNvPicPr preferRelativeResize="0"/>
          <p:nvPr/>
        </p:nvPicPr>
        <p:blipFill rotWithShape="1">
          <a:blip r:embed="rId6">
            <a:alphaModFix/>
          </a:blip>
          <a:srcRect b="0" l="0" r="0" t="0"/>
          <a:stretch/>
        </p:blipFill>
        <p:spPr>
          <a:xfrm>
            <a:off x="2136282" y="1674000"/>
            <a:ext cx="1734604" cy="1300954"/>
          </a:xfrm>
          <a:prstGeom prst="rect">
            <a:avLst/>
          </a:prstGeom>
          <a:noFill/>
          <a:ln cap="flat" cmpd="sng" w="28575">
            <a:solidFill>
              <a:schemeClr val="lt1"/>
            </a:solidFill>
            <a:prstDash val="solid"/>
            <a:round/>
            <a:headEnd len="sm" w="sm" type="none"/>
            <a:tailEnd len="sm" w="sm" type="none"/>
          </a:ln>
        </p:spPr>
      </p:pic>
      <p:pic>
        <p:nvPicPr>
          <p:cNvPr descr="Website&#10;&#10;Description automatically generated" id="151" name="Google Shape;151;p5"/>
          <p:cNvPicPr preferRelativeResize="0"/>
          <p:nvPr/>
        </p:nvPicPr>
        <p:blipFill rotWithShape="1">
          <a:blip r:embed="rId7">
            <a:alphaModFix/>
          </a:blip>
          <a:srcRect b="0" l="0" r="0" t="0"/>
          <a:stretch/>
        </p:blipFill>
        <p:spPr>
          <a:xfrm>
            <a:off x="301006" y="3096191"/>
            <a:ext cx="1734604" cy="1300954"/>
          </a:xfrm>
          <a:prstGeom prst="rect">
            <a:avLst/>
          </a:prstGeom>
          <a:noFill/>
          <a:ln cap="flat" cmpd="sng" w="28575">
            <a:solidFill>
              <a:schemeClr val="lt1"/>
            </a:solidFill>
            <a:prstDash val="solid"/>
            <a:round/>
            <a:headEnd len="sm" w="sm" type="none"/>
            <a:tailEnd len="sm" w="sm" type="none"/>
          </a:ln>
        </p:spPr>
      </p:pic>
      <p:pic>
        <p:nvPicPr>
          <p:cNvPr descr="A group of people sitting at tables in a room with a large screen&#10;&#10;Description automatically generated with low confidence" id="152" name="Google Shape;152;p5"/>
          <p:cNvPicPr preferRelativeResize="0"/>
          <p:nvPr/>
        </p:nvPicPr>
        <p:blipFill rotWithShape="1">
          <a:blip r:embed="rId8">
            <a:alphaModFix/>
          </a:blip>
          <a:srcRect b="0" l="0" r="0" t="0"/>
          <a:stretch/>
        </p:blipFill>
        <p:spPr>
          <a:xfrm>
            <a:off x="2146010" y="3095950"/>
            <a:ext cx="1734608" cy="1300954"/>
          </a:xfrm>
          <a:prstGeom prst="rect">
            <a:avLst/>
          </a:prstGeom>
          <a:noFill/>
          <a:ln cap="flat" cmpd="sng" w="28575">
            <a:solidFill>
              <a:schemeClr val="lt1"/>
            </a:solidFill>
            <a:prstDash val="solid"/>
            <a:round/>
            <a:headEnd len="sm" w="sm" type="none"/>
            <a:tailEnd len="sm" w="sm" type="none"/>
          </a:ln>
        </p:spPr>
      </p:pic>
      <p:pic>
        <p:nvPicPr>
          <p:cNvPr descr="Graphical user interface, website&#10;&#10;Description automatically generated" id="153" name="Google Shape;153;p5"/>
          <p:cNvPicPr preferRelativeResize="0"/>
          <p:nvPr/>
        </p:nvPicPr>
        <p:blipFill rotWithShape="1">
          <a:blip r:embed="rId9">
            <a:alphaModFix/>
          </a:blip>
          <a:srcRect b="23590" l="0" r="0" t="15014"/>
          <a:stretch/>
        </p:blipFill>
        <p:spPr>
          <a:xfrm>
            <a:off x="8308821" y="1664271"/>
            <a:ext cx="3591921" cy="1300954"/>
          </a:xfrm>
          <a:prstGeom prst="rect">
            <a:avLst/>
          </a:prstGeom>
          <a:noFill/>
          <a:ln cap="flat" cmpd="sng" w="28575">
            <a:solidFill>
              <a:schemeClr val="lt1"/>
            </a:solidFill>
            <a:prstDash val="solid"/>
            <a:round/>
            <a:headEnd len="sm" w="sm" type="none"/>
            <a:tailEnd len="sm" w="sm" type="none"/>
          </a:ln>
        </p:spPr>
      </p:pic>
      <p:pic>
        <p:nvPicPr>
          <p:cNvPr descr="Graphical user interface&#10;&#10;Description automatically generated with medium confidence" id="154" name="Google Shape;154;p5"/>
          <p:cNvPicPr preferRelativeResize="0"/>
          <p:nvPr/>
        </p:nvPicPr>
        <p:blipFill rotWithShape="1">
          <a:blip r:embed="rId10">
            <a:alphaModFix/>
          </a:blip>
          <a:srcRect b="22160" l="372" r="0" t="8779"/>
          <a:stretch/>
        </p:blipFill>
        <p:spPr>
          <a:xfrm>
            <a:off x="8308820" y="3095950"/>
            <a:ext cx="3591921" cy="1300954"/>
          </a:xfrm>
          <a:prstGeom prst="rect">
            <a:avLst/>
          </a:prstGeom>
          <a:noFill/>
          <a:ln cap="flat" cmpd="sng" w="28575">
            <a:solidFill>
              <a:schemeClr val="lt1"/>
            </a:solidFill>
            <a:prstDash val="solid"/>
            <a:round/>
            <a:headEnd len="sm" w="sm" type="none"/>
            <a:tailEnd len="sm" w="sm" type="none"/>
          </a:ln>
        </p:spPr>
      </p:pic>
      <p:pic>
        <p:nvPicPr>
          <p:cNvPr descr="A person giving a presentation to a group of people&#10;&#10;Description automatically generated with medium confidence" id="155" name="Google Shape;155;p5"/>
          <p:cNvPicPr preferRelativeResize="0"/>
          <p:nvPr/>
        </p:nvPicPr>
        <p:blipFill rotWithShape="1">
          <a:blip r:embed="rId11">
            <a:alphaModFix/>
          </a:blip>
          <a:srcRect b="0" l="0" r="0" t="0"/>
          <a:stretch/>
        </p:blipFill>
        <p:spPr>
          <a:xfrm>
            <a:off x="4322795" y="1455631"/>
            <a:ext cx="1720637" cy="965468"/>
          </a:xfrm>
          <a:prstGeom prst="rect">
            <a:avLst/>
          </a:prstGeom>
          <a:noFill/>
          <a:ln cap="flat" cmpd="sng" w="28575">
            <a:solidFill>
              <a:schemeClr val="lt1"/>
            </a:solidFill>
            <a:prstDash val="solid"/>
            <a:round/>
            <a:headEnd len="sm" w="sm" type="none"/>
            <a:tailEnd len="sm" w="sm" type="none"/>
          </a:ln>
        </p:spPr>
      </p:pic>
      <p:pic>
        <p:nvPicPr>
          <p:cNvPr descr="A large group of people eating at a dinner table&#10;&#10;Description automatically generated with medium confidence" id="156" name="Google Shape;156;p5"/>
          <p:cNvPicPr preferRelativeResize="0"/>
          <p:nvPr/>
        </p:nvPicPr>
        <p:blipFill rotWithShape="1">
          <a:blip r:embed="rId12">
            <a:alphaModFix/>
          </a:blip>
          <a:srcRect b="0" l="0" r="0" t="0"/>
          <a:stretch/>
        </p:blipFill>
        <p:spPr>
          <a:xfrm>
            <a:off x="6144550" y="2528277"/>
            <a:ext cx="1720635" cy="965467"/>
          </a:xfrm>
          <a:prstGeom prst="rect">
            <a:avLst/>
          </a:prstGeom>
          <a:noFill/>
          <a:ln cap="flat" cmpd="sng" w="28575">
            <a:solidFill>
              <a:schemeClr val="lt1"/>
            </a:solidFill>
            <a:prstDash val="solid"/>
            <a:round/>
            <a:headEnd len="sm" w="sm" type="none"/>
            <a:tailEnd len="sm" w="sm" type="none"/>
          </a:ln>
        </p:spPr>
      </p:pic>
      <p:pic>
        <p:nvPicPr>
          <p:cNvPr descr="A person sitting in front of a screen with a microphone in front of him&#10;&#10;Description automatically generated with low confidence" id="157" name="Google Shape;157;p5"/>
          <p:cNvPicPr preferRelativeResize="0"/>
          <p:nvPr/>
        </p:nvPicPr>
        <p:blipFill rotWithShape="1">
          <a:blip r:embed="rId13">
            <a:alphaModFix/>
          </a:blip>
          <a:srcRect b="0" l="0" r="0" t="0"/>
          <a:stretch/>
        </p:blipFill>
        <p:spPr>
          <a:xfrm>
            <a:off x="4333324" y="2528277"/>
            <a:ext cx="1720636" cy="965468"/>
          </a:xfrm>
          <a:prstGeom prst="rect">
            <a:avLst/>
          </a:prstGeom>
          <a:noFill/>
          <a:ln cap="flat" cmpd="sng" w="28575">
            <a:solidFill>
              <a:schemeClr val="lt1"/>
            </a:solidFill>
            <a:prstDash val="solid"/>
            <a:round/>
            <a:headEnd len="sm" w="sm" type="none"/>
            <a:tailEnd len="sm" w="sm" type="none"/>
          </a:ln>
        </p:spPr>
      </p:pic>
      <p:pic>
        <p:nvPicPr>
          <p:cNvPr descr="A group of people wearing masks&#10;&#10;Description automatically generated with low confidence" id="158" name="Google Shape;158;p5"/>
          <p:cNvPicPr preferRelativeResize="0"/>
          <p:nvPr/>
        </p:nvPicPr>
        <p:blipFill rotWithShape="1">
          <a:blip r:embed="rId14">
            <a:alphaModFix/>
          </a:blip>
          <a:srcRect b="0" l="0" r="0" t="0"/>
          <a:stretch/>
        </p:blipFill>
        <p:spPr>
          <a:xfrm>
            <a:off x="6144550" y="1462315"/>
            <a:ext cx="1720635" cy="965467"/>
          </a:xfrm>
          <a:prstGeom prst="rect">
            <a:avLst/>
          </a:prstGeom>
          <a:noFill/>
          <a:ln cap="flat" cmpd="sng" w="28575">
            <a:solidFill>
              <a:schemeClr val="lt1"/>
            </a:solidFill>
            <a:prstDash val="solid"/>
            <a:round/>
            <a:headEnd len="sm" w="sm" type="none"/>
            <a:tailEnd len="sm" w="sm" type="none"/>
          </a:ln>
        </p:spPr>
      </p:pic>
      <p:pic>
        <p:nvPicPr>
          <p:cNvPr descr="A picture containing person&#10;&#10;Description automatically generated" id="159" name="Google Shape;159;p5"/>
          <p:cNvPicPr preferRelativeResize="0"/>
          <p:nvPr/>
        </p:nvPicPr>
        <p:blipFill rotWithShape="1">
          <a:blip r:embed="rId15">
            <a:alphaModFix/>
          </a:blip>
          <a:srcRect b="0" l="0" r="0" t="0"/>
          <a:stretch/>
        </p:blipFill>
        <p:spPr>
          <a:xfrm>
            <a:off x="4322053" y="3589026"/>
            <a:ext cx="1731108" cy="971344"/>
          </a:xfrm>
          <a:prstGeom prst="rect">
            <a:avLst/>
          </a:prstGeom>
          <a:noFill/>
          <a:ln cap="flat" cmpd="sng" w="28575">
            <a:solidFill>
              <a:schemeClr val="lt1"/>
            </a:solidFill>
            <a:prstDash val="solid"/>
            <a:round/>
            <a:headEnd len="sm" w="sm" type="none"/>
            <a:tailEnd len="sm" w="sm" type="none"/>
          </a:ln>
        </p:spPr>
      </p:pic>
      <p:pic>
        <p:nvPicPr>
          <p:cNvPr descr="A group of people in a room&#10;&#10;Description automatically generated with medium confidence" id="160" name="Google Shape;160;p5"/>
          <p:cNvPicPr preferRelativeResize="0"/>
          <p:nvPr/>
        </p:nvPicPr>
        <p:blipFill rotWithShape="1">
          <a:blip r:embed="rId16">
            <a:alphaModFix/>
          </a:blip>
          <a:srcRect b="0" l="0" r="0" t="0"/>
          <a:stretch/>
        </p:blipFill>
        <p:spPr>
          <a:xfrm>
            <a:off x="6144550" y="3594239"/>
            <a:ext cx="1739155" cy="975859"/>
          </a:xfrm>
          <a:prstGeom prst="rect">
            <a:avLst/>
          </a:prstGeom>
          <a:noFill/>
          <a:ln cap="flat" cmpd="sng" w="28575">
            <a:solidFill>
              <a:schemeClr val="lt1"/>
            </a:solidFill>
            <a:prstDash val="solid"/>
            <a:round/>
            <a:headEnd len="sm" w="sm" type="none"/>
            <a:tailEnd len="sm" w="sm" type="none"/>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6"/>
          <p:cNvPicPr preferRelativeResize="0"/>
          <p:nvPr/>
        </p:nvPicPr>
        <p:blipFill rotWithShape="1">
          <a:blip r:embed="rId3">
            <a:alphaModFix/>
          </a:blip>
          <a:srcRect b="0" l="0" r="0" t="69906"/>
          <a:stretch/>
        </p:blipFill>
        <p:spPr>
          <a:xfrm>
            <a:off x="0" y="4794176"/>
            <a:ext cx="12192000" cy="2063823"/>
          </a:xfrm>
          <a:prstGeom prst="rect">
            <a:avLst/>
          </a:prstGeom>
          <a:noFill/>
          <a:ln>
            <a:noFill/>
          </a:ln>
        </p:spPr>
      </p:pic>
      <p:pic>
        <p:nvPicPr>
          <p:cNvPr id="167" name="Google Shape;167;p6"/>
          <p:cNvPicPr preferRelativeResize="0"/>
          <p:nvPr/>
        </p:nvPicPr>
        <p:blipFill rotWithShape="1">
          <a:blip r:embed="rId4">
            <a:alphaModFix/>
          </a:blip>
          <a:srcRect b="0" l="0" r="0" t="0"/>
          <a:stretch/>
        </p:blipFill>
        <p:spPr>
          <a:xfrm>
            <a:off x="10594730" y="6292206"/>
            <a:ext cx="1397350" cy="417658"/>
          </a:xfrm>
          <a:prstGeom prst="rect">
            <a:avLst/>
          </a:prstGeom>
          <a:noFill/>
          <a:ln>
            <a:noFill/>
          </a:ln>
        </p:spPr>
      </p:pic>
      <p:sp>
        <p:nvSpPr>
          <p:cNvPr id="168" name="Google Shape;168;p6"/>
          <p:cNvSpPr/>
          <p:nvPr/>
        </p:nvSpPr>
        <p:spPr>
          <a:xfrm>
            <a:off x="8157780" y="1248127"/>
            <a:ext cx="3864644" cy="343893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69" name="Google Shape;169;p6"/>
          <p:cNvSpPr/>
          <p:nvPr/>
        </p:nvSpPr>
        <p:spPr>
          <a:xfrm>
            <a:off x="4176790" y="1242391"/>
            <a:ext cx="3864644" cy="343893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0" name="Google Shape;170;p6"/>
          <p:cNvSpPr/>
          <p:nvPr/>
        </p:nvSpPr>
        <p:spPr>
          <a:xfrm>
            <a:off x="178904" y="1242391"/>
            <a:ext cx="3864644" cy="343893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1" name="Google Shape;171;p6"/>
          <p:cNvSpPr txBox="1"/>
          <p:nvPr/>
        </p:nvSpPr>
        <p:spPr>
          <a:xfrm>
            <a:off x="8061312" y="4815316"/>
            <a:ext cx="2482826" cy="52322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oppins"/>
                <a:ea typeface="Poppins"/>
                <a:cs typeface="Poppins"/>
                <a:sym typeface="Poppins"/>
              </a:rPr>
              <a:t>NUTANIX – Next On Tour</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Poppins"/>
                <a:ea typeface="Poppins"/>
                <a:cs typeface="Poppins"/>
                <a:sym typeface="Poppins"/>
              </a:rPr>
              <a:t>Shangri-La the Fort</a:t>
            </a:r>
            <a:endParaRPr b="0" i="0" sz="1400" u="none" cap="none" strike="noStrike">
              <a:solidFill>
                <a:srgbClr val="000000"/>
              </a:solidFill>
              <a:latin typeface="Arial"/>
              <a:ea typeface="Arial"/>
              <a:cs typeface="Arial"/>
              <a:sym typeface="Arial"/>
            </a:endParaRPr>
          </a:p>
        </p:txBody>
      </p:sp>
      <p:sp>
        <p:nvSpPr>
          <p:cNvPr id="172" name="Google Shape;172;p6"/>
          <p:cNvSpPr txBox="1"/>
          <p:nvPr/>
        </p:nvSpPr>
        <p:spPr>
          <a:xfrm>
            <a:off x="4097729" y="4795798"/>
            <a:ext cx="3587528"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oppins"/>
                <a:ea typeface="Poppins"/>
                <a:cs typeface="Poppins"/>
                <a:sym typeface="Poppins"/>
              </a:rPr>
              <a:t>DELL – Retail Banking Innovations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oppins"/>
                <a:ea typeface="Poppins"/>
                <a:cs typeface="Poppins"/>
                <a:sym typeface="Poppins"/>
              </a:rPr>
              <a:t>Philippines Summit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Poppins"/>
                <a:ea typeface="Poppins"/>
                <a:cs typeface="Poppins"/>
                <a:sym typeface="Poppins"/>
              </a:rPr>
              <a:t>Marriott Hotel</a:t>
            </a:r>
            <a:endParaRPr b="0" i="0" sz="1400" u="none" cap="none" strike="noStrike">
              <a:solidFill>
                <a:srgbClr val="000000"/>
              </a:solidFill>
              <a:latin typeface="Arial"/>
              <a:ea typeface="Arial"/>
              <a:cs typeface="Arial"/>
              <a:sym typeface="Arial"/>
            </a:endParaRPr>
          </a:p>
        </p:txBody>
      </p:sp>
      <p:pic>
        <p:nvPicPr>
          <p:cNvPr id="173" name="Google Shape;173;p6"/>
          <p:cNvPicPr preferRelativeResize="0"/>
          <p:nvPr/>
        </p:nvPicPr>
        <p:blipFill rotWithShape="1">
          <a:blip r:embed="rId5">
            <a:alphaModFix/>
          </a:blip>
          <a:srcRect b="0" l="0" r="0" t="0"/>
          <a:stretch/>
        </p:blipFill>
        <p:spPr>
          <a:xfrm>
            <a:off x="347258" y="1415609"/>
            <a:ext cx="3534768" cy="2028390"/>
          </a:xfrm>
          <a:prstGeom prst="rect">
            <a:avLst/>
          </a:prstGeom>
          <a:no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pic>
      <p:pic>
        <p:nvPicPr>
          <p:cNvPr id="174" name="Google Shape;174;p6"/>
          <p:cNvPicPr preferRelativeResize="0"/>
          <p:nvPr/>
        </p:nvPicPr>
        <p:blipFill rotWithShape="1">
          <a:blip r:embed="rId6">
            <a:alphaModFix/>
          </a:blip>
          <a:srcRect b="0" l="0" r="0" t="0"/>
          <a:stretch/>
        </p:blipFill>
        <p:spPr>
          <a:xfrm>
            <a:off x="347258" y="3475151"/>
            <a:ext cx="1782264" cy="1002524"/>
          </a:xfrm>
          <a:prstGeom prst="rect">
            <a:avLst/>
          </a:prstGeom>
          <a:no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pic>
      <p:pic>
        <p:nvPicPr>
          <p:cNvPr id="175" name="Google Shape;175;p6"/>
          <p:cNvPicPr preferRelativeResize="0"/>
          <p:nvPr/>
        </p:nvPicPr>
        <p:blipFill rotWithShape="1">
          <a:blip r:embed="rId7">
            <a:alphaModFix/>
          </a:blip>
          <a:srcRect b="0" l="0" r="0" t="0"/>
          <a:stretch/>
        </p:blipFill>
        <p:spPr>
          <a:xfrm>
            <a:off x="2207686" y="3478310"/>
            <a:ext cx="1678331" cy="1002524"/>
          </a:xfrm>
          <a:prstGeom prst="rect">
            <a:avLst/>
          </a:prstGeom>
          <a:no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pic>
      <p:sp>
        <p:nvSpPr>
          <p:cNvPr id="176" name="Google Shape;176;p6"/>
          <p:cNvSpPr txBox="1"/>
          <p:nvPr/>
        </p:nvSpPr>
        <p:spPr>
          <a:xfrm>
            <a:off x="254562" y="4809451"/>
            <a:ext cx="3091645" cy="52322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oppins"/>
                <a:ea typeface="Poppins"/>
                <a:cs typeface="Poppins"/>
                <a:sym typeface="Poppins"/>
              </a:rPr>
              <a:t>NUTANIX – Ayala ICT Summit</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Poppins"/>
                <a:ea typeface="Poppins"/>
                <a:cs typeface="Poppins"/>
                <a:sym typeface="Poppins"/>
              </a:rPr>
              <a:t>Shangri-La the Fort</a:t>
            </a:r>
            <a:endParaRPr b="0" i="0" sz="1400" u="none" cap="none" strike="noStrike">
              <a:solidFill>
                <a:schemeClr val="dk1"/>
              </a:solidFill>
              <a:latin typeface="Poppins"/>
              <a:ea typeface="Poppins"/>
              <a:cs typeface="Poppins"/>
              <a:sym typeface="Poppins"/>
            </a:endParaRPr>
          </a:p>
        </p:txBody>
      </p:sp>
      <p:pic>
        <p:nvPicPr>
          <p:cNvPr id="177" name="Google Shape;177;p6"/>
          <p:cNvPicPr preferRelativeResize="0"/>
          <p:nvPr/>
        </p:nvPicPr>
        <p:blipFill rotWithShape="1">
          <a:blip r:embed="rId8">
            <a:alphaModFix/>
          </a:blip>
          <a:srcRect b="0" l="0" r="3937" t="0"/>
          <a:stretch/>
        </p:blipFill>
        <p:spPr>
          <a:xfrm>
            <a:off x="4321726" y="1406278"/>
            <a:ext cx="3544085" cy="2067594"/>
          </a:xfrm>
          <a:prstGeom prst="rect">
            <a:avLst/>
          </a:prstGeom>
          <a:no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pic>
      <p:pic>
        <p:nvPicPr>
          <p:cNvPr id="178" name="Google Shape;178;p6"/>
          <p:cNvPicPr preferRelativeResize="0"/>
          <p:nvPr/>
        </p:nvPicPr>
        <p:blipFill rotWithShape="1">
          <a:blip r:embed="rId9">
            <a:alphaModFix/>
          </a:blip>
          <a:srcRect b="0" l="1067" r="0" t="0"/>
          <a:stretch/>
        </p:blipFill>
        <p:spPr>
          <a:xfrm>
            <a:off x="4321541" y="3487788"/>
            <a:ext cx="1774377" cy="985719"/>
          </a:xfrm>
          <a:prstGeom prst="rect">
            <a:avLst/>
          </a:prstGeom>
          <a:no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pic>
      <p:pic>
        <p:nvPicPr>
          <p:cNvPr id="179" name="Google Shape;179;p6"/>
          <p:cNvPicPr preferRelativeResize="0"/>
          <p:nvPr/>
        </p:nvPicPr>
        <p:blipFill rotWithShape="1">
          <a:blip r:embed="rId10">
            <a:alphaModFix/>
          </a:blip>
          <a:srcRect b="0" l="6381" r="0" t="0"/>
          <a:stretch/>
        </p:blipFill>
        <p:spPr>
          <a:xfrm>
            <a:off x="6175515" y="3496361"/>
            <a:ext cx="1692888" cy="973004"/>
          </a:xfrm>
          <a:prstGeom prst="rect">
            <a:avLst/>
          </a:prstGeom>
          <a:no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pic>
      <p:pic>
        <p:nvPicPr>
          <p:cNvPr id="180" name="Google Shape;180;p6"/>
          <p:cNvPicPr preferRelativeResize="0"/>
          <p:nvPr/>
        </p:nvPicPr>
        <p:blipFill rotWithShape="1">
          <a:blip r:embed="rId11">
            <a:alphaModFix/>
          </a:blip>
          <a:srcRect b="0" l="0" r="0" t="0"/>
          <a:stretch/>
        </p:blipFill>
        <p:spPr>
          <a:xfrm>
            <a:off x="8309877" y="1402802"/>
            <a:ext cx="3554743" cy="2071070"/>
          </a:xfrm>
          <a:prstGeom prst="rect">
            <a:avLst/>
          </a:prstGeom>
          <a:no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pic>
      <p:pic>
        <p:nvPicPr>
          <p:cNvPr id="181" name="Google Shape;181;p6"/>
          <p:cNvPicPr preferRelativeResize="0"/>
          <p:nvPr/>
        </p:nvPicPr>
        <p:blipFill rotWithShape="1">
          <a:blip r:embed="rId12">
            <a:alphaModFix/>
          </a:blip>
          <a:srcRect b="0" l="0" r="3245" t="0"/>
          <a:stretch/>
        </p:blipFill>
        <p:spPr>
          <a:xfrm>
            <a:off x="8309877" y="3504208"/>
            <a:ext cx="1719763" cy="965157"/>
          </a:xfrm>
          <a:prstGeom prst="rect">
            <a:avLst/>
          </a:prstGeom>
          <a:no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pic>
      <p:pic>
        <p:nvPicPr>
          <p:cNvPr id="182" name="Google Shape;182;p6"/>
          <p:cNvPicPr preferRelativeResize="0"/>
          <p:nvPr/>
        </p:nvPicPr>
        <p:blipFill rotWithShape="1">
          <a:blip r:embed="rId13">
            <a:alphaModFix/>
          </a:blip>
          <a:srcRect b="0" l="0" r="0" t="0"/>
          <a:stretch/>
        </p:blipFill>
        <p:spPr>
          <a:xfrm>
            <a:off x="10119168" y="3515066"/>
            <a:ext cx="1749835" cy="952341"/>
          </a:xfrm>
          <a:prstGeom prst="rect">
            <a:avLst/>
          </a:prstGeom>
          <a:no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pic>
      <p:sp>
        <p:nvSpPr>
          <p:cNvPr id="183" name="Google Shape;183;p6"/>
          <p:cNvSpPr txBox="1"/>
          <p:nvPr/>
        </p:nvSpPr>
        <p:spPr>
          <a:xfrm>
            <a:off x="3902293" y="455819"/>
            <a:ext cx="584316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C00000"/>
                </a:solidFill>
                <a:latin typeface="Poppins"/>
                <a:ea typeface="Poppins"/>
                <a:cs typeface="Poppins"/>
                <a:sym typeface="Poppins"/>
              </a:rPr>
              <a:t>EVENTS &amp; ACTIVATION </a:t>
            </a:r>
            <a:endParaRPr b="1" i="0" sz="4000" u="none" cap="none" strike="noStrike">
              <a:solidFill>
                <a:srgbClr val="C00000"/>
              </a:solidFill>
              <a:latin typeface="Poppins"/>
              <a:ea typeface="Poppins"/>
              <a:cs typeface="Poppins"/>
              <a:sym typeface="Poppins"/>
            </a:endParaRPr>
          </a:p>
        </p:txBody>
      </p:sp>
      <p:sp>
        <p:nvSpPr>
          <p:cNvPr id="184" name="Google Shape;184;p6"/>
          <p:cNvSpPr/>
          <p:nvPr/>
        </p:nvSpPr>
        <p:spPr>
          <a:xfrm>
            <a:off x="9801977" y="569167"/>
            <a:ext cx="2390023" cy="46166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Poppins"/>
                <a:ea typeface="Poppins"/>
                <a:cs typeface="Poppins"/>
                <a:sym typeface="Poppins"/>
              </a:rPr>
              <a:t>ON-GROUND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7"/>
          <p:cNvPicPr preferRelativeResize="0"/>
          <p:nvPr/>
        </p:nvPicPr>
        <p:blipFill rotWithShape="1">
          <a:blip r:embed="rId3">
            <a:alphaModFix/>
          </a:blip>
          <a:srcRect b="0" l="0" r="0" t="69906"/>
          <a:stretch/>
        </p:blipFill>
        <p:spPr>
          <a:xfrm>
            <a:off x="0" y="4794176"/>
            <a:ext cx="12192000" cy="2063823"/>
          </a:xfrm>
          <a:prstGeom prst="rect">
            <a:avLst/>
          </a:prstGeom>
          <a:noFill/>
          <a:ln>
            <a:noFill/>
          </a:ln>
        </p:spPr>
      </p:pic>
      <p:pic>
        <p:nvPicPr>
          <p:cNvPr id="191" name="Google Shape;191;p7"/>
          <p:cNvPicPr preferRelativeResize="0"/>
          <p:nvPr/>
        </p:nvPicPr>
        <p:blipFill rotWithShape="1">
          <a:blip r:embed="rId4">
            <a:alphaModFix/>
          </a:blip>
          <a:srcRect b="0" l="0" r="0" t="0"/>
          <a:stretch/>
        </p:blipFill>
        <p:spPr>
          <a:xfrm>
            <a:off x="10594730" y="6292206"/>
            <a:ext cx="1397350" cy="417658"/>
          </a:xfrm>
          <a:prstGeom prst="rect">
            <a:avLst/>
          </a:prstGeom>
          <a:noFill/>
          <a:ln>
            <a:noFill/>
          </a:ln>
        </p:spPr>
      </p:pic>
      <p:sp>
        <p:nvSpPr>
          <p:cNvPr id="192" name="Google Shape;192;p7"/>
          <p:cNvSpPr/>
          <p:nvPr/>
        </p:nvSpPr>
        <p:spPr>
          <a:xfrm>
            <a:off x="109330" y="1402001"/>
            <a:ext cx="12006470" cy="3070604"/>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3" name="Google Shape;193;p7"/>
          <p:cNvSpPr txBox="1"/>
          <p:nvPr/>
        </p:nvSpPr>
        <p:spPr>
          <a:xfrm>
            <a:off x="301219" y="4705778"/>
            <a:ext cx="2904696"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oppins"/>
                <a:ea typeface="Poppins"/>
                <a:cs typeface="Poppins"/>
                <a:sym typeface="Poppins"/>
              </a:rPr>
              <a:t>Jcurve - SME  Centre Exhibition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Poppins"/>
                <a:ea typeface="Poppins"/>
                <a:cs typeface="Poppins"/>
                <a:sym typeface="Poppins"/>
              </a:rPr>
              <a:t>Singapore </a:t>
            </a:r>
            <a:endParaRPr b="0" i="0" sz="1400" u="none" cap="none" strike="noStrike">
              <a:solidFill>
                <a:srgbClr val="000000"/>
              </a:solidFill>
              <a:latin typeface="Arial"/>
              <a:ea typeface="Arial"/>
              <a:cs typeface="Arial"/>
              <a:sym typeface="Arial"/>
            </a:endParaRPr>
          </a:p>
        </p:txBody>
      </p:sp>
      <p:sp>
        <p:nvSpPr>
          <p:cNvPr id="194" name="Google Shape;194;p7"/>
          <p:cNvSpPr txBox="1"/>
          <p:nvPr/>
        </p:nvSpPr>
        <p:spPr>
          <a:xfrm>
            <a:off x="9801977" y="749615"/>
            <a:ext cx="2209160" cy="46166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Manrope"/>
                <a:ea typeface="Manrope"/>
                <a:cs typeface="Manrope"/>
                <a:sym typeface="Manrope"/>
              </a:rPr>
              <a:t>On-ground</a:t>
            </a:r>
            <a:endParaRPr b="1" i="0" sz="2400" u="none" cap="none" strike="noStrike">
              <a:solidFill>
                <a:schemeClr val="lt1"/>
              </a:solidFill>
              <a:latin typeface="Manrope"/>
              <a:ea typeface="Manrope"/>
              <a:cs typeface="Manrope"/>
              <a:sym typeface="Manrope"/>
            </a:endParaRPr>
          </a:p>
        </p:txBody>
      </p:sp>
      <p:pic>
        <p:nvPicPr>
          <p:cNvPr id="195" name="Google Shape;195;p7"/>
          <p:cNvPicPr preferRelativeResize="0"/>
          <p:nvPr/>
        </p:nvPicPr>
        <p:blipFill rotWithShape="1">
          <a:blip r:embed="rId5">
            <a:alphaModFix/>
          </a:blip>
          <a:srcRect b="0" l="0" r="0" t="0"/>
          <a:stretch/>
        </p:blipFill>
        <p:spPr>
          <a:xfrm>
            <a:off x="301219" y="1526402"/>
            <a:ext cx="2181144" cy="2817714"/>
          </a:xfrm>
          <a:prstGeom prst="rect">
            <a:avLst/>
          </a:prstGeom>
          <a:noFill/>
          <a:ln>
            <a:noFill/>
          </a:ln>
        </p:spPr>
      </p:pic>
      <p:pic>
        <p:nvPicPr>
          <p:cNvPr id="196" name="Google Shape;196;p7"/>
          <p:cNvPicPr preferRelativeResize="0"/>
          <p:nvPr/>
        </p:nvPicPr>
        <p:blipFill rotWithShape="1">
          <a:blip r:embed="rId6">
            <a:alphaModFix/>
          </a:blip>
          <a:srcRect b="0" l="0" r="0" t="0"/>
          <a:stretch/>
        </p:blipFill>
        <p:spPr>
          <a:xfrm>
            <a:off x="2715865" y="1526402"/>
            <a:ext cx="6084547" cy="2804538"/>
          </a:xfrm>
          <a:prstGeom prst="rect">
            <a:avLst/>
          </a:prstGeom>
          <a:noFill/>
          <a:ln>
            <a:noFill/>
          </a:ln>
        </p:spPr>
      </p:pic>
      <p:pic>
        <p:nvPicPr>
          <p:cNvPr id="197" name="Google Shape;197;p7"/>
          <p:cNvPicPr preferRelativeResize="0"/>
          <p:nvPr/>
        </p:nvPicPr>
        <p:blipFill rotWithShape="1">
          <a:blip r:embed="rId7">
            <a:alphaModFix/>
          </a:blip>
          <a:srcRect b="0" l="0" r="0" t="0"/>
          <a:stretch/>
        </p:blipFill>
        <p:spPr>
          <a:xfrm>
            <a:off x="9033914" y="1535760"/>
            <a:ext cx="2871679" cy="2795180"/>
          </a:xfrm>
          <a:prstGeom prst="rect">
            <a:avLst/>
          </a:prstGeom>
          <a:noFill/>
          <a:ln>
            <a:noFill/>
          </a:ln>
        </p:spPr>
      </p:pic>
      <p:sp>
        <p:nvSpPr>
          <p:cNvPr id="198" name="Google Shape;198;p7"/>
          <p:cNvSpPr txBox="1"/>
          <p:nvPr/>
        </p:nvSpPr>
        <p:spPr>
          <a:xfrm>
            <a:off x="4198985" y="4705778"/>
            <a:ext cx="3523912"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oppins"/>
                <a:ea typeface="Poppins"/>
                <a:cs typeface="Poppins"/>
                <a:sym typeface="Poppins"/>
              </a:rPr>
              <a:t>Jcurve - Singapore Business Show</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Poppins"/>
                <a:ea typeface="Poppins"/>
                <a:cs typeface="Poppins"/>
                <a:sym typeface="Poppins"/>
              </a:rPr>
              <a:t>Singapore </a:t>
            </a:r>
            <a:endParaRPr b="0" i="0" sz="1400" u="none" cap="none" strike="noStrike">
              <a:solidFill>
                <a:srgbClr val="000000"/>
              </a:solidFill>
              <a:latin typeface="Arial"/>
              <a:ea typeface="Arial"/>
              <a:cs typeface="Arial"/>
              <a:sym typeface="Arial"/>
            </a:endParaRPr>
          </a:p>
        </p:txBody>
      </p:sp>
      <p:sp>
        <p:nvSpPr>
          <p:cNvPr id="199" name="Google Shape;199;p7"/>
          <p:cNvSpPr txBox="1"/>
          <p:nvPr/>
        </p:nvSpPr>
        <p:spPr>
          <a:xfrm>
            <a:off x="9159739" y="4705778"/>
            <a:ext cx="2606608"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oppins"/>
                <a:ea typeface="Poppins"/>
                <a:cs typeface="Poppins"/>
                <a:sym typeface="Poppins"/>
              </a:rPr>
              <a:t>Jcurve – Cloud Expo Asia</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Poppins"/>
                <a:ea typeface="Poppins"/>
                <a:cs typeface="Poppins"/>
                <a:sym typeface="Poppins"/>
              </a:rPr>
              <a:t>Singapore </a:t>
            </a:r>
            <a:endParaRPr b="0" i="0" sz="1400" u="none" cap="none" strike="noStrike">
              <a:solidFill>
                <a:srgbClr val="000000"/>
              </a:solidFill>
              <a:latin typeface="Arial"/>
              <a:ea typeface="Arial"/>
              <a:cs typeface="Arial"/>
              <a:sym typeface="Arial"/>
            </a:endParaRPr>
          </a:p>
        </p:txBody>
      </p:sp>
      <p:sp>
        <p:nvSpPr>
          <p:cNvPr id="200" name="Google Shape;200;p7"/>
          <p:cNvSpPr txBox="1"/>
          <p:nvPr/>
        </p:nvSpPr>
        <p:spPr>
          <a:xfrm>
            <a:off x="3902293" y="455819"/>
            <a:ext cx="584316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C00000"/>
                </a:solidFill>
                <a:latin typeface="Poppins"/>
                <a:ea typeface="Poppins"/>
                <a:cs typeface="Poppins"/>
                <a:sym typeface="Poppins"/>
              </a:rPr>
              <a:t>EVENTS &amp; ACTIVATION </a:t>
            </a:r>
            <a:endParaRPr b="1" i="0" sz="4000" u="none" cap="none" strike="noStrike">
              <a:solidFill>
                <a:srgbClr val="C00000"/>
              </a:solidFill>
              <a:latin typeface="Poppins"/>
              <a:ea typeface="Poppins"/>
              <a:cs typeface="Poppins"/>
              <a:sym typeface="Poppins"/>
            </a:endParaRPr>
          </a:p>
        </p:txBody>
      </p:sp>
      <p:sp>
        <p:nvSpPr>
          <p:cNvPr id="201" name="Google Shape;201;p7"/>
          <p:cNvSpPr/>
          <p:nvPr/>
        </p:nvSpPr>
        <p:spPr>
          <a:xfrm>
            <a:off x="9801977" y="569167"/>
            <a:ext cx="2390023" cy="46166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Poppins"/>
                <a:ea typeface="Poppins"/>
                <a:cs typeface="Poppins"/>
                <a:sym typeface="Poppins"/>
              </a:rPr>
              <a:t>ON-GROUND</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pic>
        <p:nvPicPr>
          <p:cNvPr id="207" name="Google Shape;207;p8"/>
          <p:cNvPicPr preferRelativeResize="0"/>
          <p:nvPr/>
        </p:nvPicPr>
        <p:blipFill rotWithShape="1">
          <a:blip r:embed="rId3">
            <a:alphaModFix/>
          </a:blip>
          <a:srcRect b="0" l="0" r="0" t="69906"/>
          <a:stretch/>
        </p:blipFill>
        <p:spPr>
          <a:xfrm>
            <a:off x="0" y="4794176"/>
            <a:ext cx="12192000" cy="2063823"/>
          </a:xfrm>
          <a:prstGeom prst="rect">
            <a:avLst/>
          </a:prstGeom>
          <a:noFill/>
          <a:ln>
            <a:noFill/>
          </a:ln>
        </p:spPr>
      </p:pic>
      <p:pic>
        <p:nvPicPr>
          <p:cNvPr id="208" name="Google Shape;208;p8"/>
          <p:cNvPicPr preferRelativeResize="0"/>
          <p:nvPr/>
        </p:nvPicPr>
        <p:blipFill rotWithShape="1">
          <a:blip r:embed="rId4">
            <a:alphaModFix/>
          </a:blip>
          <a:srcRect b="0" l="0" r="0" t="0"/>
          <a:stretch/>
        </p:blipFill>
        <p:spPr>
          <a:xfrm>
            <a:off x="10594730" y="6292206"/>
            <a:ext cx="1397350" cy="417658"/>
          </a:xfrm>
          <a:prstGeom prst="rect">
            <a:avLst/>
          </a:prstGeom>
          <a:noFill/>
          <a:ln>
            <a:noFill/>
          </a:ln>
        </p:spPr>
      </p:pic>
      <p:sp>
        <p:nvSpPr>
          <p:cNvPr id="209" name="Google Shape;209;p8"/>
          <p:cNvSpPr/>
          <p:nvPr/>
        </p:nvSpPr>
        <p:spPr>
          <a:xfrm>
            <a:off x="8161029" y="1413650"/>
            <a:ext cx="3864644" cy="343893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0" name="Google Shape;210;p8"/>
          <p:cNvSpPr/>
          <p:nvPr/>
        </p:nvSpPr>
        <p:spPr>
          <a:xfrm>
            <a:off x="4158517" y="1414412"/>
            <a:ext cx="3864644" cy="343893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1" name="Google Shape;211;p8"/>
          <p:cNvSpPr/>
          <p:nvPr/>
        </p:nvSpPr>
        <p:spPr>
          <a:xfrm>
            <a:off x="159026" y="1401415"/>
            <a:ext cx="3864644" cy="343893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2" name="Google Shape;212;p8"/>
          <p:cNvSpPr txBox="1"/>
          <p:nvPr/>
        </p:nvSpPr>
        <p:spPr>
          <a:xfrm>
            <a:off x="111813" y="5188059"/>
            <a:ext cx="3961431" cy="6001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700"/>
              <a:buFont typeface="Arial"/>
              <a:buNone/>
            </a:pPr>
            <a:r>
              <a:rPr b="0" i="0" lang="en-US" sz="700" u="none" cap="none" strike="noStrike">
                <a:solidFill>
                  <a:schemeClr val="dk1"/>
                </a:solidFill>
                <a:latin typeface="Poppins"/>
                <a:ea typeface="Poppins"/>
                <a:cs typeface="Poppins"/>
                <a:sym typeface="Poppins"/>
              </a:rPr>
              <a:t>Attended by representatives from various rural banks in the Philippines, the event was joined by experts from Anti-Money Laundering Council who deep dived on the biggest dangers of money laundering - how cybercriminals clean their dirty money and what needs to be done to spot and combat these cons</a:t>
            </a:r>
            <a:r>
              <a:rPr b="1" i="0" lang="en-US" sz="1200" u="none" cap="none" strike="noStrike">
                <a:solidFill>
                  <a:schemeClr val="dk1"/>
                </a:solidFill>
                <a:latin typeface="Poppins"/>
                <a:ea typeface="Poppins"/>
                <a:cs typeface="Poppins"/>
                <a:sym typeface="Poppins"/>
              </a:rPr>
              <a:t>.</a:t>
            </a:r>
            <a:endParaRPr b="1" i="0" sz="1200" u="none" cap="none" strike="noStrike">
              <a:solidFill>
                <a:schemeClr val="dk1"/>
              </a:solidFill>
              <a:latin typeface="Poppins"/>
              <a:ea typeface="Poppins"/>
              <a:cs typeface="Poppins"/>
              <a:sym typeface="Poppins"/>
            </a:endParaRPr>
          </a:p>
        </p:txBody>
      </p:sp>
      <p:sp>
        <p:nvSpPr>
          <p:cNvPr id="213" name="Google Shape;213;p8"/>
          <p:cNvSpPr txBox="1"/>
          <p:nvPr/>
        </p:nvSpPr>
        <p:spPr>
          <a:xfrm>
            <a:off x="4259916" y="4976242"/>
            <a:ext cx="331967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3344"/>
              </a:solidFill>
              <a:latin typeface="Manrope"/>
              <a:ea typeface="Manrope"/>
              <a:cs typeface="Manrope"/>
              <a:sym typeface="Manrope"/>
            </a:endParaRPr>
          </a:p>
        </p:txBody>
      </p:sp>
      <p:sp>
        <p:nvSpPr>
          <p:cNvPr id="214" name="Google Shape;214;p8"/>
          <p:cNvSpPr txBox="1"/>
          <p:nvPr/>
        </p:nvSpPr>
        <p:spPr>
          <a:xfrm>
            <a:off x="8073532" y="4976242"/>
            <a:ext cx="388230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oppins"/>
                <a:ea typeface="Poppins"/>
                <a:cs typeface="Poppins"/>
                <a:sym typeface="Poppins"/>
              </a:rPr>
              <a:t>Dell - RSP Enablement FYR23Q2 Training</a:t>
            </a:r>
            <a:endParaRPr b="0" i="1" sz="1200" u="none" cap="none" strike="noStrike">
              <a:solidFill>
                <a:schemeClr val="dk1"/>
              </a:solidFill>
              <a:latin typeface="Poppins"/>
              <a:ea typeface="Poppins"/>
              <a:cs typeface="Poppins"/>
              <a:sym typeface="Poppins"/>
            </a:endParaRPr>
          </a:p>
        </p:txBody>
      </p:sp>
      <p:pic>
        <p:nvPicPr>
          <p:cNvPr id="215" name="Google Shape;215;p8"/>
          <p:cNvPicPr preferRelativeResize="0"/>
          <p:nvPr/>
        </p:nvPicPr>
        <p:blipFill rotWithShape="1">
          <a:blip r:embed="rId5">
            <a:alphaModFix/>
          </a:blip>
          <a:srcRect b="0" l="0" r="0" t="0"/>
          <a:stretch/>
        </p:blipFill>
        <p:spPr>
          <a:xfrm>
            <a:off x="4255414" y="3687547"/>
            <a:ext cx="1819808" cy="1023560"/>
          </a:xfrm>
          <a:prstGeom prst="rect">
            <a:avLst/>
          </a:prstGeom>
          <a:noFill/>
          <a:ln cap="flat" cmpd="sng" w="28575">
            <a:solidFill>
              <a:schemeClr val="lt1"/>
            </a:solidFill>
            <a:prstDash val="solid"/>
            <a:round/>
            <a:headEnd len="sm" w="sm" type="none"/>
            <a:tailEnd len="sm" w="sm" type="none"/>
          </a:ln>
        </p:spPr>
      </p:pic>
      <p:pic>
        <p:nvPicPr>
          <p:cNvPr id="216" name="Google Shape;216;p8"/>
          <p:cNvPicPr preferRelativeResize="0"/>
          <p:nvPr/>
        </p:nvPicPr>
        <p:blipFill rotWithShape="1">
          <a:blip r:embed="rId6">
            <a:alphaModFix/>
          </a:blip>
          <a:srcRect b="0" l="0" r="0" t="0"/>
          <a:stretch/>
        </p:blipFill>
        <p:spPr>
          <a:xfrm>
            <a:off x="6103692" y="1560844"/>
            <a:ext cx="1821120" cy="1023559"/>
          </a:xfrm>
          <a:prstGeom prst="rect">
            <a:avLst/>
          </a:prstGeom>
          <a:noFill/>
          <a:ln cap="flat" cmpd="sng" w="28575">
            <a:solidFill>
              <a:schemeClr val="lt1"/>
            </a:solidFill>
            <a:prstDash val="solid"/>
            <a:round/>
            <a:headEnd len="sm" w="sm" type="none"/>
            <a:tailEnd len="sm" w="sm" type="none"/>
          </a:ln>
        </p:spPr>
      </p:pic>
      <p:pic>
        <p:nvPicPr>
          <p:cNvPr id="217" name="Google Shape;217;p8"/>
          <p:cNvPicPr preferRelativeResize="0"/>
          <p:nvPr/>
        </p:nvPicPr>
        <p:blipFill rotWithShape="1">
          <a:blip r:embed="rId7">
            <a:alphaModFix/>
          </a:blip>
          <a:srcRect b="0" l="0" r="0" t="0"/>
          <a:stretch/>
        </p:blipFill>
        <p:spPr>
          <a:xfrm>
            <a:off x="6109391" y="2614873"/>
            <a:ext cx="1817891" cy="1023560"/>
          </a:xfrm>
          <a:prstGeom prst="rect">
            <a:avLst/>
          </a:prstGeom>
          <a:noFill/>
          <a:ln cap="flat" cmpd="sng" w="28575">
            <a:solidFill>
              <a:schemeClr val="lt1"/>
            </a:solidFill>
            <a:prstDash val="solid"/>
            <a:round/>
            <a:headEnd len="sm" w="sm" type="none"/>
            <a:tailEnd len="sm" w="sm" type="none"/>
          </a:ln>
        </p:spPr>
      </p:pic>
      <p:pic>
        <p:nvPicPr>
          <p:cNvPr id="218" name="Google Shape;218;p8"/>
          <p:cNvPicPr preferRelativeResize="0"/>
          <p:nvPr/>
        </p:nvPicPr>
        <p:blipFill rotWithShape="1">
          <a:blip r:embed="rId8">
            <a:alphaModFix/>
          </a:blip>
          <a:srcRect b="0" l="0" r="0" t="0"/>
          <a:stretch/>
        </p:blipFill>
        <p:spPr>
          <a:xfrm>
            <a:off x="4247377" y="2614872"/>
            <a:ext cx="1837573" cy="1032478"/>
          </a:xfrm>
          <a:prstGeom prst="rect">
            <a:avLst/>
          </a:prstGeom>
          <a:noFill/>
          <a:ln cap="flat" cmpd="sng" w="28575">
            <a:solidFill>
              <a:schemeClr val="lt1"/>
            </a:solidFill>
            <a:prstDash val="solid"/>
            <a:round/>
            <a:headEnd len="sm" w="sm" type="none"/>
            <a:tailEnd len="sm" w="sm" type="none"/>
          </a:ln>
        </p:spPr>
      </p:pic>
      <p:pic>
        <p:nvPicPr>
          <p:cNvPr id="219" name="Google Shape;219;p8"/>
          <p:cNvPicPr preferRelativeResize="0"/>
          <p:nvPr/>
        </p:nvPicPr>
        <p:blipFill rotWithShape="1">
          <a:blip r:embed="rId9">
            <a:alphaModFix/>
          </a:blip>
          <a:srcRect b="0" l="0" r="0" t="0"/>
          <a:stretch/>
        </p:blipFill>
        <p:spPr>
          <a:xfrm>
            <a:off x="6109391" y="3686211"/>
            <a:ext cx="1817891" cy="1022318"/>
          </a:xfrm>
          <a:prstGeom prst="rect">
            <a:avLst/>
          </a:prstGeom>
          <a:noFill/>
          <a:ln cap="flat" cmpd="sng" w="28575">
            <a:solidFill>
              <a:schemeClr val="lt1"/>
            </a:solidFill>
            <a:prstDash val="solid"/>
            <a:round/>
            <a:headEnd len="sm" w="sm" type="none"/>
            <a:tailEnd len="sm" w="sm" type="none"/>
          </a:ln>
        </p:spPr>
      </p:pic>
      <p:sp>
        <p:nvSpPr>
          <p:cNvPr id="220" name="Google Shape;220;p8"/>
          <p:cNvSpPr txBox="1"/>
          <p:nvPr/>
        </p:nvSpPr>
        <p:spPr>
          <a:xfrm>
            <a:off x="4158517" y="4976242"/>
            <a:ext cx="3726412" cy="73866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oppins"/>
                <a:ea typeface="Poppins"/>
                <a:cs typeface="Poppins"/>
                <a:sym typeface="Poppins"/>
              </a:rPr>
              <a:t>MDI x Sieve Webinar - How the Bad Guys Work: Protect Your Banks From Unauthorized Transactions</a:t>
            </a:r>
            <a:endParaRPr b="1" i="0" sz="1400" u="none" cap="none" strike="noStrike">
              <a:solidFill>
                <a:schemeClr val="dk1"/>
              </a:solidFill>
              <a:latin typeface="Poppins"/>
              <a:ea typeface="Poppins"/>
              <a:cs typeface="Poppins"/>
              <a:sym typeface="Poppins"/>
            </a:endParaRPr>
          </a:p>
        </p:txBody>
      </p:sp>
      <p:pic>
        <p:nvPicPr>
          <p:cNvPr id="221" name="Google Shape;221;p8"/>
          <p:cNvPicPr preferRelativeResize="0"/>
          <p:nvPr/>
        </p:nvPicPr>
        <p:blipFill rotWithShape="1">
          <a:blip r:embed="rId10">
            <a:alphaModFix/>
          </a:blip>
          <a:srcRect b="0" l="0" r="0" t="0"/>
          <a:stretch/>
        </p:blipFill>
        <p:spPr>
          <a:xfrm>
            <a:off x="311489" y="1588028"/>
            <a:ext cx="1768566" cy="996375"/>
          </a:xfrm>
          <a:prstGeom prst="rect">
            <a:avLst/>
          </a:prstGeom>
          <a:noFill/>
          <a:ln cap="flat" cmpd="sng" w="28575">
            <a:solidFill>
              <a:schemeClr val="lt1"/>
            </a:solidFill>
            <a:prstDash val="solid"/>
            <a:round/>
            <a:headEnd len="sm" w="sm" type="none"/>
            <a:tailEnd len="sm" w="sm" type="none"/>
          </a:ln>
        </p:spPr>
      </p:pic>
      <p:pic>
        <p:nvPicPr>
          <p:cNvPr id="222" name="Google Shape;222;p8"/>
          <p:cNvPicPr preferRelativeResize="0"/>
          <p:nvPr/>
        </p:nvPicPr>
        <p:blipFill rotWithShape="1">
          <a:blip r:embed="rId11">
            <a:alphaModFix/>
          </a:blip>
          <a:srcRect b="0" l="0" r="0" t="0"/>
          <a:stretch/>
        </p:blipFill>
        <p:spPr>
          <a:xfrm>
            <a:off x="2133213" y="1589490"/>
            <a:ext cx="1746943" cy="985185"/>
          </a:xfrm>
          <a:prstGeom prst="rect">
            <a:avLst/>
          </a:prstGeom>
          <a:noFill/>
          <a:ln cap="flat" cmpd="sng" w="28575">
            <a:solidFill>
              <a:schemeClr val="lt1"/>
            </a:solidFill>
            <a:prstDash val="solid"/>
            <a:round/>
            <a:headEnd len="sm" w="sm" type="none"/>
            <a:tailEnd len="sm" w="sm" type="none"/>
          </a:ln>
        </p:spPr>
      </p:pic>
      <p:pic>
        <p:nvPicPr>
          <p:cNvPr id="223" name="Google Shape;223;p8"/>
          <p:cNvPicPr preferRelativeResize="0"/>
          <p:nvPr/>
        </p:nvPicPr>
        <p:blipFill rotWithShape="1">
          <a:blip r:embed="rId12">
            <a:alphaModFix/>
          </a:blip>
          <a:srcRect b="0" l="0" r="0" t="0"/>
          <a:stretch/>
        </p:blipFill>
        <p:spPr>
          <a:xfrm>
            <a:off x="311489" y="2616093"/>
            <a:ext cx="1768566" cy="995822"/>
          </a:xfrm>
          <a:prstGeom prst="rect">
            <a:avLst/>
          </a:prstGeom>
          <a:noFill/>
          <a:ln cap="flat" cmpd="sng" w="28575">
            <a:solidFill>
              <a:schemeClr val="lt1"/>
            </a:solidFill>
            <a:prstDash val="solid"/>
            <a:round/>
            <a:headEnd len="sm" w="sm" type="none"/>
            <a:tailEnd len="sm" w="sm" type="none"/>
          </a:ln>
        </p:spPr>
      </p:pic>
      <p:pic>
        <p:nvPicPr>
          <p:cNvPr id="224" name="Google Shape;224;p8"/>
          <p:cNvPicPr preferRelativeResize="0"/>
          <p:nvPr/>
        </p:nvPicPr>
        <p:blipFill rotWithShape="1">
          <a:blip r:embed="rId13">
            <a:alphaModFix/>
          </a:blip>
          <a:srcRect b="0" l="1575" r="6220" t="0"/>
          <a:stretch/>
        </p:blipFill>
        <p:spPr>
          <a:xfrm>
            <a:off x="2133213" y="2624997"/>
            <a:ext cx="1746943" cy="1006771"/>
          </a:xfrm>
          <a:prstGeom prst="rect">
            <a:avLst/>
          </a:prstGeom>
          <a:noFill/>
          <a:ln cap="flat" cmpd="sng" w="28575">
            <a:solidFill>
              <a:schemeClr val="lt1"/>
            </a:solidFill>
            <a:prstDash val="solid"/>
            <a:round/>
            <a:headEnd len="sm" w="sm" type="none"/>
            <a:tailEnd len="sm" w="sm" type="none"/>
          </a:ln>
        </p:spPr>
      </p:pic>
      <p:pic>
        <p:nvPicPr>
          <p:cNvPr id="225" name="Google Shape;225;p8"/>
          <p:cNvPicPr preferRelativeResize="0"/>
          <p:nvPr/>
        </p:nvPicPr>
        <p:blipFill rotWithShape="1">
          <a:blip r:embed="rId14">
            <a:alphaModFix/>
          </a:blip>
          <a:srcRect b="0" l="0" r="0" t="0"/>
          <a:stretch/>
        </p:blipFill>
        <p:spPr>
          <a:xfrm>
            <a:off x="1349567" y="3663457"/>
            <a:ext cx="1758443" cy="993441"/>
          </a:xfrm>
          <a:prstGeom prst="rect">
            <a:avLst/>
          </a:prstGeom>
          <a:noFill/>
          <a:ln cap="flat" cmpd="sng" w="28575">
            <a:solidFill>
              <a:schemeClr val="lt1"/>
            </a:solidFill>
            <a:prstDash val="solid"/>
            <a:round/>
            <a:headEnd len="sm" w="sm" type="none"/>
            <a:tailEnd len="sm" w="sm" type="none"/>
          </a:ln>
        </p:spPr>
      </p:pic>
      <p:sp>
        <p:nvSpPr>
          <p:cNvPr id="226" name="Google Shape;226;p8"/>
          <p:cNvSpPr txBox="1"/>
          <p:nvPr/>
        </p:nvSpPr>
        <p:spPr>
          <a:xfrm>
            <a:off x="99970" y="4953131"/>
            <a:ext cx="2593533"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oppins"/>
                <a:ea typeface="Poppins"/>
                <a:cs typeface="Poppins"/>
                <a:sym typeface="Poppins"/>
              </a:rPr>
              <a:t>MDI x Sieve Webinar</a:t>
            </a:r>
            <a:endParaRPr b="1" i="0" sz="1400" u="none" cap="none" strike="noStrike">
              <a:solidFill>
                <a:schemeClr val="dk1"/>
              </a:solidFill>
              <a:latin typeface="Poppins"/>
              <a:ea typeface="Poppins"/>
              <a:cs typeface="Poppins"/>
              <a:sym typeface="Poppins"/>
            </a:endParaRPr>
          </a:p>
        </p:txBody>
      </p:sp>
      <p:pic>
        <p:nvPicPr>
          <p:cNvPr id="227" name="Google Shape;227;p8"/>
          <p:cNvPicPr preferRelativeResize="0"/>
          <p:nvPr/>
        </p:nvPicPr>
        <p:blipFill rotWithShape="1">
          <a:blip r:embed="rId15">
            <a:alphaModFix/>
          </a:blip>
          <a:srcRect b="0" l="0" r="0" t="0"/>
          <a:stretch/>
        </p:blipFill>
        <p:spPr>
          <a:xfrm>
            <a:off x="8235705" y="1564610"/>
            <a:ext cx="1817891" cy="1019793"/>
          </a:xfrm>
          <a:prstGeom prst="rect">
            <a:avLst/>
          </a:prstGeom>
          <a:noFill/>
          <a:ln cap="flat" cmpd="sng" w="28575">
            <a:solidFill>
              <a:schemeClr val="lt1"/>
            </a:solidFill>
            <a:prstDash val="solid"/>
            <a:round/>
            <a:headEnd len="sm" w="sm" type="none"/>
            <a:tailEnd len="sm" w="sm" type="none"/>
          </a:ln>
        </p:spPr>
      </p:pic>
      <p:pic>
        <p:nvPicPr>
          <p:cNvPr id="228" name="Google Shape;228;p8"/>
          <p:cNvPicPr preferRelativeResize="0"/>
          <p:nvPr/>
        </p:nvPicPr>
        <p:blipFill rotWithShape="1">
          <a:blip r:embed="rId16">
            <a:alphaModFix/>
          </a:blip>
          <a:srcRect b="0" l="0" r="0" t="0"/>
          <a:stretch/>
        </p:blipFill>
        <p:spPr>
          <a:xfrm>
            <a:off x="10111313" y="1560844"/>
            <a:ext cx="1837573" cy="1047830"/>
          </a:xfrm>
          <a:prstGeom prst="rect">
            <a:avLst/>
          </a:prstGeom>
          <a:noFill/>
          <a:ln cap="flat" cmpd="sng" w="28575">
            <a:solidFill>
              <a:schemeClr val="lt1"/>
            </a:solidFill>
            <a:prstDash val="solid"/>
            <a:round/>
            <a:headEnd len="sm" w="sm" type="none"/>
            <a:tailEnd len="sm" w="sm" type="none"/>
          </a:ln>
        </p:spPr>
      </p:pic>
      <p:pic>
        <p:nvPicPr>
          <p:cNvPr id="229" name="Google Shape;229;p8"/>
          <p:cNvPicPr preferRelativeResize="0"/>
          <p:nvPr/>
        </p:nvPicPr>
        <p:blipFill rotWithShape="1">
          <a:blip r:embed="rId17">
            <a:alphaModFix/>
          </a:blip>
          <a:srcRect b="0" l="0" r="0" t="0"/>
          <a:stretch/>
        </p:blipFill>
        <p:spPr>
          <a:xfrm>
            <a:off x="8235705" y="2639191"/>
            <a:ext cx="1817891" cy="1027615"/>
          </a:xfrm>
          <a:prstGeom prst="rect">
            <a:avLst/>
          </a:prstGeom>
          <a:noFill/>
          <a:ln cap="flat" cmpd="sng" w="28575">
            <a:solidFill>
              <a:schemeClr val="lt1"/>
            </a:solidFill>
            <a:prstDash val="solid"/>
            <a:round/>
            <a:headEnd len="sm" w="sm" type="none"/>
            <a:tailEnd len="sm" w="sm" type="none"/>
          </a:ln>
        </p:spPr>
      </p:pic>
      <p:pic>
        <p:nvPicPr>
          <p:cNvPr id="230" name="Google Shape;230;p8"/>
          <p:cNvPicPr preferRelativeResize="0"/>
          <p:nvPr/>
        </p:nvPicPr>
        <p:blipFill rotWithShape="1">
          <a:blip r:embed="rId18">
            <a:alphaModFix/>
          </a:blip>
          <a:srcRect b="0" l="0" r="0" t="0"/>
          <a:stretch/>
        </p:blipFill>
        <p:spPr>
          <a:xfrm>
            <a:off x="10101743" y="2663198"/>
            <a:ext cx="1837573" cy="1030834"/>
          </a:xfrm>
          <a:prstGeom prst="rect">
            <a:avLst/>
          </a:prstGeom>
          <a:noFill/>
          <a:ln cap="flat" cmpd="sng" w="28575">
            <a:solidFill>
              <a:schemeClr val="lt1"/>
            </a:solidFill>
            <a:prstDash val="solid"/>
            <a:round/>
            <a:headEnd len="sm" w="sm" type="none"/>
            <a:tailEnd len="sm" w="sm" type="none"/>
          </a:ln>
        </p:spPr>
      </p:pic>
      <p:pic>
        <p:nvPicPr>
          <p:cNvPr id="231" name="Google Shape;231;p8"/>
          <p:cNvPicPr preferRelativeResize="0"/>
          <p:nvPr/>
        </p:nvPicPr>
        <p:blipFill rotWithShape="1">
          <a:blip r:embed="rId19">
            <a:alphaModFix/>
          </a:blip>
          <a:srcRect b="0" l="0" r="0" t="0"/>
          <a:stretch/>
        </p:blipFill>
        <p:spPr>
          <a:xfrm>
            <a:off x="8236836" y="3728580"/>
            <a:ext cx="1816759" cy="970221"/>
          </a:xfrm>
          <a:prstGeom prst="rect">
            <a:avLst/>
          </a:prstGeom>
          <a:noFill/>
          <a:ln cap="flat" cmpd="sng" w="28575">
            <a:solidFill>
              <a:schemeClr val="lt1"/>
            </a:solidFill>
            <a:prstDash val="solid"/>
            <a:round/>
            <a:headEnd len="sm" w="sm" type="none"/>
            <a:tailEnd len="sm" w="sm" type="none"/>
          </a:ln>
        </p:spPr>
      </p:pic>
      <p:pic>
        <p:nvPicPr>
          <p:cNvPr id="232" name="Google Shape;232;p8"/>
          <p:cNvPicPr preferRelativeResize="0"/>
          <p:nvPr/>
        </p:nvPicPr>
        <p:blipFill rotWithShape="1">
          <a:blip r:embed="rId20">
            <a:alphaModFix/>
          </a:blip>
          <a:srcRect b="0" l="0" r="0" t="0"/>
          <a:stretch/>
        </p:blipFill>
        <p:spPr>
          <a:xfrm>
            <a:off x="4247377" y="1560844"/>
            <a:ext cx="1822146" cy="1023559"/>
          </a:xfrm>
          <a:prstGeom prst="rect">
            <a:avLst/>
          </a:prstGeom>
          <a:noFill/>
          <a:ln cap="flat" cmpd="sng" w="28575">
            <a:solidFill>
              <a:schemeClr val="lt1"/>
            </a:solidFill>
            <a:prstDash val="solid"/>
            <a:round/>
            <a:headEnd len="sm" w="sm" type="none"/>
            <a:tailEnd len="sm" w="sm" type="none"/>
          </a:ln>
        </p:spPr>
      </p:pic>
      <p:pic>
        <p:nvPicPr>
          <p:cNvPr id="233" name="Google Shape;233;p8"/>
          <p:cNvPicPr preferRelativeResize="0"/>
          <p:nvPr/>
        </p:nvPicPr>
        <p:blipFill rotWithShape="1">
          <a:blip r:embed="rId21">
            <a:alphaModFix/>
          </a:blip>
          <a:srcRect b="0" l="0" r="0" t="0"/>
          <a:stretch/>
        </p:blipFill>
        <p:spPr>
          <a:xfrm>
            <a:off x="10037829" y="3739715"/>
            <a:ext cx="1901488" cy="959086"/>
          </a:xfrm>
          <a:prstGeom prst="rect">
            <a:avLst/>
          </a:prstGeom>
          <a:noFill/>
          <a:ln cap="flat" cmpd="sng" w="28575">
            <a:solidFill>
              <a:schemeClr val="lt1"/>
            </a:solidFill>
            <a:prstDash val="solid"/>
            <a:round/>
            <a:headEnd len="sm" w="sm" type="none"/>
            <a:tailEnd len="sm" w="sm" type="none"/>
          </a:ln>
        </p:spPr>
      </p:pic>
      <p:sp>
        <p:nvSpPr>
          <p:cNvPr id="234" name="Google Shape;234;p8"/>
          <p:cNvSpPr txBox="1"/>
          <p:nvPr/>
        </p:nvSpPr>
        <p:spPr>
          <a:xfrm>
            <a:off x="3902293" y="455819"/>
            <a:ext cx="584316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C00000"/>
                </a:solidFill>
                <a:latin typeface="Poppins"/>
                <a:ea typeface="Poppins"/>
                <a:cs typeface="Poppins"/>
                <a:sym typeface="Poppins"/>
              </a:rPr>
              <a:t>EVENTS &amp; ACTIVATION </a:t>
            </a:r>
            <a:endParaRPr b="1" i="0" sz="4000" u="none" cap="none" strike="noStrike">
              <a:solidFill>
                <a:srgbClr val="C00000"/>
              </a:solidFill>
              <a:latin typeface="Poppins"/>
              <a:ea typeface="Poppins"/>
              <a:cs typeface="Poppins"/>
              <a:sym typeface="Poppins"/>
            </a:endParaRPr>
          </a:p>
        </p:txBody>
      </p:sp>
      <p:sp>
        <p:nvSpPr>
          <p:cNvPr id="235" name="Google Shape;235;p8"/>
          <p:cNvSpPr/>
          <p:nvPr/>
        </p:nvSpPr>
        <p:spPr>
          <a:xfrm>
            <a:off x="9801977" y="569167"/>
            <a:ext cx="2390023" cy="46166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Poppins"/>
                <a:ea typeface="Poppins"/>
                <a:cs typeface="Poppins"/>
                <a:sym typeface="Poppins"/>
              </a:rPr>
              <a:t>DIGITAL</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pic>
        <p:nvPicPr>
          <p:cNvPr id="240" name="Google Shape;240;p9"/>
          <p:cNvPicPr preferRelativeResize="0"/>
          <p:nvPr/>
        </p:nvPicPr>
        <p:blipFill rotWithShape="1">
          <a:blip r:embed="rId3">
            <a:alphaModFix/>
          </a:blip>
          <a:srcRect b="0" l="0" r="0" t="69906"/>
          <a:stretch/>
        </p:blipFill>
        <p:spPr>
          <a:xfrm>
            <a:off x="0" y="4794176"/>
            <a:ext cx="12192000" cy="2063823"/>
          </a:xfrm>
          <a:prstGeom prst="rect">
            <a:avLst/>
          </a:prstGeom>
          <a:noFill/>
          <a:ln>
            <a:noFill/>
          </a:ln>
        </p:spPr>
      </p:pic>
      <p:pic>
        <p:nvPicPr>
          <p:cNvPr id="241" name="Google Shape;241;p9"/>
          <p:cNvPicPr preferRelativeResize="0"/>
          <p:nvPr/>
        </p:nvPicPr>
        <p:blipFill rotWithShape="1">
          <a:blip r:embed="rId4">
            <a:alphaModFix/>
          </a:blip>
          <a:srcRect b="0" l="0" r="0" t="0"/>
          <a:stretch/>
        </p:blipFill>
        <p:spPr>
          <a:xfrm>
            <a:off x="10594730" y="6292206"/>
            <a:ext cx="1397350" cy="417658"/>
          </a:xfrm>
          <a:prstGeom prst="rect">
            <a:avLst/>
          </a:prstGeom>
          <a:noFill/>
          <a:ln>
            <a:noFill/>
          </a:ln>
        </p:spPr>
      </p:pic>
      <p:sp>
        <p:nvSpPr>
          <p:cNvPr id="242" name="Google Shape;242;p9"/>
          <p:cNvSpPr/>
          <p:nvPr/>
        </p:nvSpPr>
        <p:spPr>
          <a:xfrm>
            <a:off x="8168330" y="1400200"/>
            <a:ext cx="3864644" cy="343893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3" name="Google Shape;243;p9"/>
          <p:cNvSpPr/>
          <p:nvPr/>
        </p:nvSpPr>
        <p:spPr>
          <a:xfrm>
            <a:off x="4163678" y="1401415"/>
            <a:ext cx="3864644" cy="343893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4" name="Google Shape;244;p9"/>
          <p:cNvSpPr/>
          <p:nvPr/>
        </p:nvSpPr>
        <p:spPr>
          <a:xfrm>
            <a:off x="159026" y="1401415"/>
            <a:ext cx="3864644" cy="3438939"/>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5" name="Google Shape;245;p9"/>
          <p:cNvSpPr txBox="1"/>
          <p:nvPr/>
        </p:nvSpPr>
        <p:spPr>
          <a:xfrm>
            <a:off x="3902293" y="455819"/>
            <a:ext cx="5843165" cy="707886"/>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4000"/>
              <a:buFont typeface="Arial"/>
              <a:buNone/>
            </a:pPr>
            <a:r>
              <a:rPr b="1" i="0" lang="en-US" sz="4000" u="none" cap="none" strike="noStrike">
                <a:solidFill>
                  <a:srgbClr val="C00000"/>
                </a:solidFill>
                <a:latin typeface="Poppins"/>
                <a:ea typeface="Poppins"/>
                <a:cs typeface="Poppins"/>
                <a:sym typeface="Poppins"/>
              </a:rPr>
              <a:t>EVENTS &amp; ACTIVATION </a:t>
            </a:r>
            <a:endParaRPr b="1" i="0" sz="4000" u="none" cap="none" strike="noStrike">
              <a:solidFill>
                <a:srgbClr val="C00000"/>
              </a:solidFill>
              <a:latin typeface="Poppins"/>
              <a:ea typeface="Poppins"/>
              <a:cs typeface="Poppins"/>
              <a:sym typeface="Poppins"/>
            </a:endParaRPr>
          </a:p>
        </p:txBody>
      </p:sp>
      <p:sp>
        <p:nvSpPr>
          <p:cNvPr id="246" name="Google Shape;246;p9"/>
          <p:cNvSpPr/>
          <p:nvPr/>
        </p:nvSpPr>
        <p:spPr>
          <a:xfrm>
            <a:off x="9801977" y="569167"/>
            <a:ext cx="2390023" cy="46166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Poppins"/>
                <a:ea typeface="Poppins"/>
                <a:cs typeface="Poppins"/>
                <a:sym typeface="Poppins"/>
              </a:rPr>
              <a:t>DIGITAL</a:t>
            </a:r>
            <a:endParaRPr b="0" i="0" sz="1400" u="none" cap="none" strike="noStrike">
              <a:solidFill>
                <a:srgbClr val="000000"/>
              </a:solidFill>
              <a:latin typeface="Arial"/>
              <a:ea typeface="Arial"/>
              <a:cs typeface="Arial"/>
              <a:sym typeface="Arial"/>
            </a:endParaRPr>
          </a:p>
        </p:txBody>
      </p:sp>
      <p:pic>
        <p:nvPicPr>
          <p:cNvPr id="247" name="Google Shape;247;p9"/>
          <p:cNvPicPr preferRelativeResize="0"/>
          <p:nvPr/>
        </p:nvPicPr>
        <p:blipFill rotWithShape="1">
          <a:blip r:embed="rId5">
            <a:alphaModFix/>
          </a:blip>
          <a:srcRect b="0" l="0" r="0" t="0"/>
          <a:stretch/>
        </p:blipFill>
        <p:spPr>
          <a:xfrm>
            <a:off x="349307" y="1595970"/>
            <a:ext cx="3481473" cy="1958328"/>
          </a:xfrm>
          <a:prstGeom prst="rect">
            <a:avLst/>
          </a:prstGeom>
          <a:no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pic>
      <p:pic>
        <p:nvPicPr>
          <p:cNvPr id="248" name="Google Shape;248;p9"/>
          <p:cNvPicPr preferRelativeResize="0"/>
          <p:nvPr/>
        </p:nvPicPr>
        <p:blipFill rotWithShape="1">
          <a:blip r:embed="rId6">
            <a:alphaModFix/>
          </a:blip>
          <a:srcRect b="0" l="0" r="0" t="0"/>
          <a:stretch/>
        </p:blipFill>
        <p:spPr>
          <a:xfrm>
            <a:off x="346833" y="3612463"/>
            <a:ext cx="1703958" cy="958357"/>
          </a:xfrm>
          <a:prstGeom prst="rect">
            <a:avLst/>
          </a:prstGeom>
          <a:no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pic>
      <p:pic>
        <p:nvPicPr>
          <p:cNvPr id="249" name="Google Shape;249;p9"/>
          <p:cNvPicPr preferRelativeResize="0"/>
          <p:nvPr/>
        </p:nvPicPr>
        <p:blipFill rotWithShape="1">
          <a:blip r:embed="rId7">
            <a:alphaModFix/>
          </a:blip>
          <a:srcRect b="0" l="0" r="0" t="0"/>
          <a:stretch/>
        </p:blipFill>
        <p:spPr>
          <a:xfrm>
            <a:off x="2127413" y="3612463"/>
            <a:ext cx="1703367" cy="958357"/>
          </a:xfrm>
          <a:prstGeom prst="rect">
            <a:avLst/>
          </a:prstGeom>
          <a:no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pic>
      <p:sp>
        <p:nvSpPr>
          <p:cNvPr id="250" name="Google Shape;250;p9"/>
          <p:cNvSpPr txBox="1"/>
          <p:nvPr/>
        </p:nvSpPr>
        <p:spPr>
          <a:xfrm>
            <a:off x="346833" y="4959347"/>
            <a:ext cx="3319673"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oppins"/>
                <a:ea typeface="Poppins"/>
                <a:cs typeface="Poppins"/>
                <a:sym typeface="Poppins"/>
              </a:rPr>
              <a:t>JCURVE – Rewriting the Future of Business in the Brave New World</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1" lang="en-US" sz="1200" u="sng" cap="none" strike="noStrike">
                <a:solidFill>
                  <a:schemeClr val="dk1"/>
                </a:solidFill>
                <a:latin typeface="Poppins"/>
                <a:ea typeface="Poppins"/>
                <a:cs typeface="Poppins"/>
                <a:sym typeface="Poppins"/>
                <a:hlinkClick r:id="rId8">
                  <a:extLst>
                    <a:ext uri="{A12FA001-AC4F-418D-AE19-62706E023703}">
                      <ahyp:hlinkClr val="tx"/>
                    </a:ext>
                  </a:extLst>
                </a:hlinkClick>
              </a:rPr>
              <a:t>https://fb.watch/7VDWSBotZP/</a:t>
            </a:r>
            <a:r>
              <a:rPr b="0" i="1" lang="en-US" sz="1200" u="none" cap="none" strike="noStrike">
                <a:solidFill>
                  <a:schemeClr val="dk1"/>
                </a:solidFill>
                <a:latin typeface="Poppins"/>
                <a:ea typeface="Poppins"/>
                <a:cs typeface="Poppins"/>
                <a:sym typeface="Poppins"/>
              </a:rPr>
              <a:t> </a:t>
            </a:r>
            <a:endParaRPr b="0" i="1" sz="1200" u="none" cap="none" strike="noStrike">
              <a:solidFill>
                <a:schemeClr val="dk1"/>
              </a:solidFill>
              <a:latin typeface="Poppins"/>
              <a:ea typeface="Poppins"/>
              <a:cs typeface="Poppins"/>
              <a:sym typeface="Poppins"/>
            </a:endParaRPr>
          </a:p>
        </p:txBody>
      </p:sp>
      <p:pic>
        <p:nvPicPr>
          <p:cNvPr id="251" name="Google Shape;251;p9"/>
          <p:cNvPicPr preferRelativeResize="0"/>
          <p:nvPr/>
        </p:nvPicPr>
        <p:blipFill rotWithShape="1">
          <a:blip r:embed="rId9">
            <a:alphaModFix/>
          </a:blip>
          <a:srcRect b="0" l="0" r="0" t="0"/>
          <a:stretch/>
        </p:blipFill>
        <p:spPr>
          <a:xfrm>
            <a:off x="4357775" y="1598671"/>
            <a:ext cx="3481002" cy="1958328"/>
          </a:xfrm>
          <a:prstGeom prst="rect">
            <a:avLst/>
          </a:prstGeom>
          <a:no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pic>
      <p:sp>
        <p:nvSpPr>
          <p:cNvPr id="252" name="Google Shape;252;p9"/>
          <p:cNvSpPr txBox="1"/>
          <p:nvPr/>
        </p:nvSpPr>
        <p:spPr>
          <a:xfrm>
            <a:off x="4259916" y="4976242"/>
            <a:ext cx="3319673"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oppins"/>
                <a:ea typeface="Poppins"/>
                <a:cs typeface="Poppins"/>
                <a:sym typeface="Poppins"/>
              </a:rPr>
              <a:t>DELL &amp; GO NEGOSYO – Developing an Entrepreneur Mindset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rPr b="0" i="1" lang="en-US" sz="1200" u="sng" cap="none" strike="noStrike">
                <a:solidFill>
                  <a:schemeClr val="dk1"/>
                </a:solidFill>
                <a:latin typeface="Poppins"/>
                <a:ea typeface="Poppins"/>
                <a:cs typeface="Poppins"/>
                <a:sym typeface="Poppins"/>
                <a:hlinkClick r:id="rId10">
                  <a:extLst>
                    <a:ext uri="{A12FA001-AC4F-418D-AE19-62706E023703}">
                      <ahyp:hlinkClr val="tx"/>
                    </a:ext>
                  </a:extLst>
                </a:hlinkClick>
              </a:rPr>
              <a:t>https://fb.watch/7VE1x-aHjm/</a:t>
            </a:r>
            <a:r>
              <a:rPr b="0" i="1" lang="en-US" sz="1200" u="none" cap="none" strike="noStrike">
                <a:solidFill>
                  <a:schemeClr val="dk1"/>
                </a:solidFill>
                <a:latin typeface="Poppins"/>
                <a:ea typeface="Poppins"/>
                <a:cs typeface="Poppins"/>
                <a:sym typeface="Poppins"/>
              </a:rPr>
              <a:t> </a:t>
            </a:r>
            <a:endParaRPr b="0" i="1" sz="1200" u="none" cap="none" strike="noStrike">
              <a:solidFill>
                <a:schemeClr val="dk1"/>
              </a:solidFill>
              <a:latin typeface="Poppins"/>
              <a:ea typeface="Poppins"/>
              <a:cs typeface="Poppins"/>
              <a:sym typeface="Poppins"/>
            </a:endParaRPr>
          </a:p>
        </p:txBody>
      </p:sp>
      <p:pic>
        <p:nvPicPr>
          <p:cNvPr id="253" name="Google Shape;253;p9"/>
          <p:cNvPicPr preferRelativeResize="0"/>
          <p:nvPr/>
        </p:nvPicPr>
        <p:blipFill rotWithShape="1">
          <a:blip r:embed="rId11">
            <a:alphaModFix/>
          </a:blip>
          <a:srcRect b="0" l="0" r="0" t="0"/>
          <a:stretch/>
        </p:blipFill>
        <p:spPr>
          <a:xfrm>
            <a:off x="8314451" y="1600563"/>
            <a:ext cx="3567575" cy="1973236"/>
          </a:xfrm>
          <a:prstGeom prst="rect">
            <a:avLst/>
          </a:prstGeom>
          <a:no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pic>
      <p:pic>
        <p:nvPicPr>
          <p:cNvPr id="254" name="Google Shape;254;p9"/>
          <p:cNvPicPr preferRelativeResize="0"/>
          <p:nvPr/>
        </p:nvPicPr>
        <p:blipFill rotWithShape="1">
          <a:blip r:embed="rId12">
            <a:alphaModFix/>
          </a:blip>
          <a:srcRect b="0" l="0" r="0" t="0"/>
          <a:stretch/>
        </p:blipFill>
        <p:spPr>
          <a:xfrm>
            <a:off x="8314870" y="3630306"/>
            <a:ext cx="1769595" cy="951640"/>
          </a:xfrm>
          <a:prstGeom prst="rect">
            <a:avLst/>
          </a:prstGeom>
          <a:no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pic>
      <p:pic>
        <p:nvPicPr>
          <p:cNvPr id="255" name="Google Shape;255;p9"/>
          <p:cNvPicPr preferRelativeResize="0"/>
          <p:nvPr/>
        </p:nvPicPr>
        <p:blipFill rotWithShape="1">
          <a:blip r:embed="rId13">
            <a:alphaModFix/>
          </a:blip>
          <a:srcRect b="0" l="0" r="0" t="0"/>
          <a:stretch/>
        </p:blipFill>
        <p:spPr>
          <a:xfrm>
            <a:off x="10173765" y="3621071"/>
            <a:ext cx="1708262" cy="970913"/>
          </a:xfrm>
          <a:prstGeom prst="rect">
            <a:avLst/>
          </a:prstGeom>
          <a:no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pic>
      <p:sp>
        <p:nvSpPr>
          <p:cNvPr id="256" name="Google Shape;256;p9"/>
          <p:cNvSpPr txBox="1"/>
          <p:nvPr/>
        </p:nvSpPr>
        <p:spPr>
          <a:xfrm>
            <a:off x="8190268" y="4976242"/>
            <a:ext cx="3882305"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Poppins"/>
                <a:ea typeface="Poppins"/>
                <a:cs typeface="Poppins"/>
                <a:sym typeface="Poppins"/>
              </a:rPr>
              <a:t>CROWDSTRIKE – Evolution of Ransomware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200"/>
              <a:buFont typeface="Arial"/>
              <a:buNone/>
            </a:pPr>
            <a:r>
              <a:t/>
            </a:r>
            <a:endParaRPr b="0" i="1" sz="1200" u="none" cap="none" strike="noStrike">
              <a:solidFill>
                <a:schemeClr val="dk1"/>
              </a:solidFill>
              <a:latin typeface="Poppins"/>
              <a:ea typeface="Poppins"/>
              <a:cs typeface="Poppins"/>
              <a:sym typeface="Poppins"/>
            </a:endParaRPr>
          </a:p>
        </p:txBody>
      </p:sp>
      <p:pic>
        <p:nvPicPr>
          <p:cNvPr id="257" name="Google Shape;257;p9"/>
          <p:cNvPicPr preferRelativeResize="0"/>
          <p:nvPr/>
        </p:nvPicPr>
        <p:blipFill rotWithShape="1">
          <a:blip r:embed="rId14">
            <a:alphaModFix/>
          </a:blip>
          <a:srcRect b="0" l="0" r="0" t="0"/>
          <a:stretch/>
        </p:blipFill>
        <p:spPr>
          <a:xfrm>
            <a:off x="4360249" y="3605435"/>
            <a:ext cx="1709643" cy="958357"/>
          </a:xfrm>
          <a:prstGeom prst="rect">
            <a:avLst/>
          </a:prstGeom>
          <a:no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pic>
      <p:pic>
        <p:nvPicPr>
          <p:cNvPr id="258" name="Google Shape;258;p9"/>
          <p:cNvPicPr preferRelativeResize="0"/>
          <p:nvPr/>
        </p:nvPicPr>
        <p:blipFill rotWithShape="1">
          <a:blip r:embed="rId15">
            <a:alphaModFix/>
          </a:blip>
          <a:srcRect b="0" l="0" r="0" t="0"/>
          <a:stretch/>
        </p:blipFill>
        <p:spPr>
          <a:xfrm>
            <a:off x="6159192" y="3612463"/>
            <a:ext cx="1685656" cy="958358"/>
          </a:xfrm>
          <a:prstGeom prst="rect">
            <a:avLst/>
          </a:prstGeom>
          <a:noFill/>
          <a:ln cap="flat" cmpd="sng" w="28575">
            <a:solidFill>
              <a:schemeClr val="lt1"/>
            </a:solidFill>
            <a:prstDash val="solid"/>
            <a:round/>
            <a:headEnd len="sm" w="sm" type="none"/>
            <a:tailEnd len="sm" w="sm" type="none"/>
          </a:ln>
          <a:effectLst>
            <a:outerShdw blurRad="50800" rotWithShape="0" algn="t" dir="5400000" dist="38100">
              <a:srgbClr val="000000">
                <a:alpha val="40000"/>
              </a:srgbClr>
            </a:outerShdw>
          </a:effectLst>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2024-01-09T06:18:25Z</dcterms:created>
  <dc:creator>vienbackup1@gmail.com</dc:creator>
</cp:coreProperties>
</file>